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5"/>
  </p:notesMasterIdLst>
  <p:sldIdLst>
    <p:sldId id="314" r:id="rId2"/>
    <p:sldId id="4787" r:id="rId3"/>
    <p:sldId id="4778" r:id="rId4"/>
    <p:sldId id="4788" r:id="rId5"/>
    <p:sldId id="4780" r:id="rId6"/>
    <p:sldId id="4781" r:id="rId7"/>
    <p:sldId id="4782" r:id="rId8"/>
    <p:sldId id="4784" r:id="rId9"/>
    <p:sldId id="4790" r:id="rId10"/>
    <p:sldId id="4791" r:id="rId11"/>
    <p:sldId id="4792" r:id="rId12"/>
    <p:sldId id="4785" r:id="rId13"/>
    <p:sldId id="4786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 Light" panose="020F0302020204030204" pitchFamily="34" charset="0"/>
      <p:regular r:id="rId20"/>
      <p: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SB Sans Display" panose="020B0503040504020204" pitchFamily="34" charset="0"/>
      <p:regular r:id="rId26"/>
      <p:bold r:id="rId27"/>
    </p:embeddedFont>
    <p:embeddedFont>
      <p:font typeface="SB Sans Display Light" panose="020B0303040504020204" pitchFamily="34" charset="0"/>
      <p:regular r:id="rId28"/>
    </p:embeddedFont>
    <p:embeddedFont>
      <p:font typeface="SB Sans Display Semibold" panose="020B0503040504020204" pitchFamily="34" charset="0"/>
      <p:regular r:id="rId29"/>
      <p:bold r:id="rId30"/>
    </p:embeddedFont>
    <p:embeddedFont>
      <p:font typeface="SB Sans Text" panose="020B0503040504020204" pitchFamily="34" charset="0"/>
      <p:regular r:id="rId31"/>
      <p:bold r:id="rId32"/>
      <p:italic r:id="rId33"/>
      <p:boldItalic r:id="rId34"/>
    </p:embeddedFont>
    <p:embeddedFont>
      <p:font typeface="SB Sans Text Light" panose="020B0303040504020204" pitchFamily="34" charset="0"/>
      <p:regular r:id="rId35"/>
      <p:italic r:id="rId36"/>
    </p:embeddedFont>
    <p:embeddedFont>
      <p:font typeface="SB Sans Text Semibold" panose="020B050304050402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17" userDrawn="1">
          <p15:clr>
            <a:srgbClr val="A4A3A4"/>
          </p15:clr>
        </p15:guide>
        <p15:guide id="2" orient="horz" pos="2979">
          <p15:clr>
            <a:srgbClr val="A4A3A4"/>
          </p15:clr>
        </p15:guide>
        <p15:guide id="3" pos="5477">
          <p15:clr>
            <a:srgbClr val="A4A3A4"/>
          </p15:clr>
        </p15:guide>
        <p15:guide id="4" orient="horz" pos="624">
          <p15:clr>
            <a:srgbClr val="A4A3A4"/>
          </p15:clr>
        </p15:guide>
        <p15:guide id="5" orient="horz" pos="237" userDrawn="1">
          <p15:clr>
            <a:srgbClr val="A4A3A4"/>
          </p15:clr>
        </p15:guide>
        <p15:guide id="6" orient="horz" pos="1361">
          <p15:clr>
            <a:srgbClr val="9AA0A6"/>
          </p15:clr>
        </p15:guide>
        <p15:guide id="7" orient="horz" pos="2097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вгений К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721A74-29F5-4783-94CC-D612AD4B97C9}">
  <a:tblStyle styleId="{F3721A74-29F5-4783-94CC-D612AD4B97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9"/>
    <p:restoredTop sz="94648"/>
  </p:normalViewPr>
  <p:slideViewPr>
    <p:cSldViewPr snapToGrid="0">
      <p:cViewPr varScale="1">
        <p:scale>
          <a:sx n="57" d="100"/>
          <a:sy n="57" d="100"/>
        </p:scale>
        <p:origin x="168" y="1768"/>
      </p:cViewPr>
      <p:guideLst>
        <p:guide pos="317"/>
        <p:guide orient="horz" pos="2979"/>
        <p:guide pos="5477"/>
        <p:guide orient="horz" pos="624"/>
        <p:guide orient="horz" pos="237"/>
        <p:guide orient="horz" pos="1361"/>
        <p:guide orient="horz" pos="20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9" Type="http://schemas.openxmlformats.org/officeDocument/2006/relationships/font" Target="fonts/font14.fntdata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presProps" Target="presProps.xml"/><Relationship Id="rId20" Type="http://schemas.openxmlformats.org/officeDocument/2006/relationships/font" Target="fonts/font5.fntdata"/><Relationship Id="rId41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43BE422-5AA8-4F74-A1DF-34CCA0EFBA96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138-E145-B741-02CD2650A67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F14D340-438E-410D-9A66-466D57827C32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138-E145-B741-02CD2650A67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73A1A22-2CDE-43E1-A484-0D042B41F19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138-E145-B741-02CD2650A67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2A8B335-6B09-4DF7-9513-3A5B57981D75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138-E145-B741-02CD2650A67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7453536-DC9F-48FB-AADF-DFA9CAD02CA1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138-E145-B741-02CD2650A67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D21B317-113A-43E6-8309-1EF17BE51DC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138-E145-B741-02CD2650A67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A9895559-A77F-4DC1-BD74-B09E61C7DFCB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138-E145-B741-02CD2650A6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SB Sans Text Semibold" panose="020B0703040504020204" pitchFamily="34" charset="-52"/>
                    <a:ea typeface="+mn-ea"/>
                    <a:cs typeface="SB Sans Text Semibold" panose="020B0703040504020204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18-29</c:v>
                </c:pt>
                <c:pt idx="1">
                  <c:v>30-39</c:v>
                </c:pt>
                <c:pt idx="2">
                  <c:v>40-59</c:v>
                </c:pt>
                <c:pt idx="3">
                  <c:v>50-59</c:v>
                </c:pt>
                <c:pt idx="4">
                  <c:v>60-69</c:v>
                </c:pt>
                <c:pt idx="5">
                  <c:v>70-70</c:v>
                </c:pt>
                <c:pt idx="6">
                  <c:v>80-89</c:v>
                </c:pt>
              </c:strCache>
            </c:strRef>
          </c:cat>
          <c:val>
            <c:numRef>
              <c:f>Лист1!$B$2:$B$8</c:f>
              <c:numCache>
                <c:formatCode>0</c:formatCode>
                <c:ptCount val="7"/>
                <c:pt idx="0">
                  <c:v>4</c:v>
                </c:pt>
                <c:pt idx="1">
                  <c:v>8</c:v>
                </c:pt>
                <c:pt idx="2">
                  <c:v>14</c:v>
                </c:pt>
                <c:pt idx="3">
                  <c:v>22</c:v>
                </c:pt>
                <c:pt idx="4">
                  <c:v>30</c:v>
                </c:pt>
                <c:pt idx="5">
                  <c:v>18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138-E145-B741-02CD2650A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"/>
        <c:overlap val="-27"/>
        <c:axId val="858868000"/>
        <c:axId val="858873824"/>
      </c:barChart>
      <c:catAx>
        <c:axId val="85886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defRPr>
            </a:pPr>
            <a:endParaRPr lang="ru-RU"/>
          </a:p>
        </c:txPr>
        <c:crossAx val="858873824"/>
        <c:crosses val="autoZero"/>
        <c:auto val="1"/>
        <c:lblAlgn val="ctr"/>
        <c:lblOffset val="100"/>
        <c:noMultiLvlLbl val="0"/>
      </c:catAx>
      <c:valAx>
        <c:axId val="85887382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85886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63748175943297E-2"/>
          <c:y val="0.16437330561587224"/>
          <c:w val="0.94267250364811339"/>
          <c:h val="0.60806001666631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Прибор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3E5BCB3-6481-4BEF-AB67-2AB4BE1C7EAC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326-D44D-B3B1-30723F20EA4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C89F803-48C5-4D86-BB00-F1EB8167F005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326-D44D-B3B1-30723F20EA4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A04FE54-BEB9-4671-9D42-CCF3F9FE8C2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326-D44D-B3B1-30723F20EA4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05C450B-903F-41AD-A6F4-D04DE41526B9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326-D44D-B3B1-30723F20EA4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DA7D4A5-B7DD-4B5E-8A8F-12CD36DF2F49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326-D44D-B3B1-30723F20EA4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1272E3C-AE85-40B7-B152-96BB35B3D095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326-D44D-B3B1-30723F20EA4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B8F7FB4E-0D78-4D3A-9CA8-657FE8625692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326-D44D-B3B1-30723F20EA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SB Sans Text Semibold" panose="020B0703040504020204" pitchFamily="34" charset="-52"/>
                    <a:ea typeface="+mn-ea"/>
                    <a:cs typeface="SB Sans Text Semibold" panose="020B0703040504020204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60-69</c:v>
                </c:pt>
                <c:pt idx="5">
                  <c:v>70-79</c:v>
                </c:pt>
                <c:pt idx="6">
                  <c:v>80 и более</c:v>
                </c:pt>
              </c:strCache>
            </c:strRef>
          </c:cat>
          <c:val>
            <c:numRef>
              <c:f>Лист1!$B$2:$B$8</c:f>
              <c:numCache>
                <c:formatCode>0</c:formatCode>
                <c:ptCount val="7"/>
                <c:pt idx="0">
                  <c:v>8</c:v>
                </c:pt>
                <c:pt idx="1">
                  <c:v>15</c:v>
                </c:pt>
                <c:pt idx="2">
                  <c:v>25</c:v>
                </c:pt>
                <c:pt idx="3">
                  <c:v>28</c:v>
                </c:pt>
                <c:pt idx="4">
                  <c:v>18</c:v>
                </c:pt>
                <c:pt idx="5">
                  <c:v>5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326-D44D-B3B1-30723F20EA4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Робот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7424026-BBC3-46B4-9760-A2D1CDD7A2F6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E326-D44D-B3B1-30723F20EA4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6B0F700-EDED-461B-A0ED-48E684660ACE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326-D44D-B3B1-30723F20EA4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EDC4301-4B01-4934-B757-99F117E222DA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326-D44D-B3B1-30723F20EA4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8001B72-F41F-4CD7-9577-41C9B2C629E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326-D44D-B3B1-30723F20EA4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EA9D985-5A6D-41E5-9D11-6354964EA98A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326-D44D-B3B1-30723F20EA4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BDF17C0-76B4-44C3-AC33-380BCB825613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326-D44D-B3B1-30723F20EA4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8455A41D-7A4C-4F05-A50F-63CD0FB499B6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326-D44D-B3B1-30723F20EA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SB Sans Text Semibold" panose="020B0703040504020204" pitchFamily="34" charset="-52"/>
                    <a:ea typeface="+mn-ea"/>
                    <a:cs typeface="SB Sans Text Semibold" panose="020B0703040504020204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60-69</c:v>
                </c:pt>
                <c:pt idx="5">
                  <c:v>70-79</c:v>
                </c:pt>
                <c:pt idx="6">
                  <c:v>80 и более</c:v>
                </c:pt>
              </c:strCache>
            </c:strRef>
          </c:cat>
          <c:val>
            <c:numRef>
              <c:f>Лист1!$C$2:$C$8</c:f>
              <c:numCache>
                <c:formatCode>0</c:formatCode>
                <c:ptCount val="7"/>
                <c:pt idx="0">
                  <c:v>3</c:v>
                </c:pt>
                <c:pt idx="1">
                  <c:v>6</c:v>
                </c:pt>
                <c:pt idx="2">
                  <c:v>11</c:v>
                </c:pt>
                <c:pt idx="3">
                  <c:v>20</c:v>
                </c:pt>
                <c:pt idx="4">
                  <c:v>33</c:v>
                </c:pt>
                <c:pt idx="5">
                  <c:v>22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326-D44D-B3B1-30723F20E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-7"/>
        <c:axId val="144772368"/>
        <c:axId val="144751568"/>
      </c:barChart>
      <c:catAx>
        <c:axId val="14477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defRPr>
            </a:pPr>
            <a:endParaRPr lang="ru-RU"/>
          </a:p>
        </c:txPr>
        <c:crossAx val="144751568"/>
        <c:crosses val="autoZero"/>
        <c:auto val="1"/>
        <c:lblAlgn val="ctr"/>
        <c:lblOffset val="100"/>
        <c:noMultiLvlLbl val="0"/>
      </c:catAx>
      <c:valAx>
        <c:axId val="14475156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44772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208732820217356E-3"/>
          <c:y val="6.8737611021673181E-2"/>
          <c:w val="0.17913170375775264"/>
          <c:h val="6.70182124826143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SB Sans Display" panose="020B0503040504020204" pitchFamily="34" charset="0"/>
              <a:ea typeface="+mn-ea"/>
              <a:cs typeface="SB Sans Display" panose="020B0503040504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f443b3cd86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00088" y="0"/>
            <a:ext cx="3200401" cy="1800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6" name="Google Shape;936;gf443b3cd86_0_14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40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050" tIns="33525" rIns="67050" bIns="335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gf443b3cd86_0_14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40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050" tIns="33525" rIns="67050" bIns="33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a02e6947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13a02e6947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0" name="Google Shape;950;g13a02e69477_2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5592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a02e6947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13a02e6947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0" name="Google Shape;950;g13a02e69477_2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489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a02e6947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13a02e6947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50" name="Google Shape;950;g13a02e69477_2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1180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a02e6947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13a02e6947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50" name="Google Shape;950;g13a02e69477_2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03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a02e6947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13a02e6947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50" name="Google Shape;950;g13a02e69477_2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85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a02e6947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13a02e6947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0" name="Google Shape;950;g13a02e69477_2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a02e6947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13a02e6947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0" name="Google Shape;950;g13a02e69477_2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545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a02e6947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13a02e6947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50" name="Google Shape;950;g13a02e69477_2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8176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a02e6947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13a02e6947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0" name="Google Shape;950;g13a02e69477_2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972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a02e6947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13a02e6947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0" name="Google Shape;950;g13a02e69477_2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523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a02e6947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13a02e6947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50" name="Google Shape;950;g13a02e69477_2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74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a02e6947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13a02e6947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0" name="Google Shape;950;g13a02e69477_22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045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CUSTOM_3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 2">
  <p:cSld name="TITLE_AND_BOD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523575" y="194850"/>
            <a:ext cx="76914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body" idx="1"/>
          </p:nvPr>
        </p:nvSpPr>
        <p:spPr>
          <a:xfrm>
            <a:off x="183000" y="769250"/>
            <a:ext cx="43320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3">
          <p15:clr>
            <a:srgbClr val="FA7B17"/>
          </p15:clr>
        </p15:guide>
        <p15:guide id="2" orient="horz" pos="624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title"/>
          </p:nvPr>
        </p:nvSpPr>
        <p:spPr>
          <a:xfrm>
            <a:off x="893925" y="270800"/>
            <a:ext cx="76914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body" idx="1"/>
          </p:nvPr>
        </p:nvSpPr>
        <p:spPr>
          <a:xfrm>
            <a:off x="450000" y="990000"/>
            <a:ext cx="43320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8" name="Google Shape;1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8689" y="266547"/>
            <a:ext cx="485235" cy="48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3">
          <p15:clr>
            <a:srgbClr val="FA7B17"/>
          </p15:clr>
        </p15:guide>
        <p15:guide id="2" orient="horz" pos="624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893913" y="270800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1" name="Google Shape;2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8689" y="266547"/>
            <a:ext cx="485235" cy="48523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450000" y="990000"/>
            <a:ext cx="43320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2"/>
          </p:nvPr>
        </p:nvSpPr>
        <p:spPr>
          <a:xfrm>
            <a:off x="4763525" y="990000"/>
            <a:ext cx="43320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3">
          <p15:clr>
            <a:srgbClr val="FA7B17"/>
          </p15:clr>
        </p15:guide>
        <p15:guide id="2" orient="horz" pos="624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TITLE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3">
  <p:cSld name="TITLE_AND_BODY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"/>
          <p:cNvSpPr txBox="1">
            <a:spLocks noGrp="1"/>
          </p:cNvSpPr>
          <p:nvPr>
            <p:ph type="title"/>
          </p:nvPr>
        </p:nvSpPr>
        <p:spPr>
          <a:xfrm>
            <a:off x="893925" y="270800"/>
            <a:ext cx="76914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body" idx="1"/>
          </p:nvPr>
        </p:nvSpPr>
        <p:spPr>
          <a:xfrm>
            <a:off x="450000" y="990000"/>
            <a:ext cx="43320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31" name="Google Shape;3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689" y="266547"/>
            <a:ext cx="485235" cy="48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3">
          <p15:clr>
            <a:srgbClr val="FA7B17"/>
          </p15:clr>
        </p15:guide>
        <p15:guide id="2" orient="horz" pos="624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4">
  <p:cSld name="TITLE_AND_BODY_4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6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chemeClr val="tx1">
                <a:lumMod val="50000"/>
              </a:schemeClr>
            </a:gs>
          </a:gsLst>
          <a:lin ang="10800025" scaled="0"/>
        </a:grad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40;p81">
            <a:extLst>
              <a:ext uri="{FF2B5EF4-FFF2-40B4-BE49-F238E27FC236}">
                <a16:creationId xmlns:a16="http://schemas.microsoft.com/office/drawing/2014/main" id="{A2E3660E-90C7-12BD-98E1-988805330B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603"/>
          <a:stretch/>
        </p:blipFill>
        <p:spPr>
          <a:xfrm rot="5400000">
            <a:off x="2879507" y="-2756648"/>
            <a:ext cx="3102731" cy="8616032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81"/>
          <p:cNvSpPr/>
          <p:nvPr/>
        </p:nvSpPr>
        <p:spPr>
          <a:xfrm rot="-3453135">
            <a:off x="6808484" y="671286"/>
            <a:ext cx="3599796" cy="4862896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8;p7">
            <a:extLst>
              <a:ext uri="{FF2B5EF4-FFF2-40B4-BE49-F238E27FC236}">
                <a16:creationId xmlns:a16="http://schemas.microsoft.com/office/drawing/2014/main" id="{47301A0F-4631-6F39-E85C-3F6BBA56262C}"/>
              </a:ext>
            </a:extLst>
          </p:cNvPr>
          <p:cNvSpPr txBox="1"/>
          <p:nvPr/>
        </p:nvSpPr>
        <p:spPr>
          <a:xfrm>
            <a:off x="414352" y="1605118"/>
            <a:ext cx="6035106" cy="117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3200" b="1" dirty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  <a:sym typeface="Verdana"/>
              </a:rPr>
              <a:t>Дистанционный мониторинг</a:t>
            </a:r>
            <a:br>
              <a:rPr lang="ru-RU" sz="3200" b="1" dirty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  <a:sym typeface="Verdana"/>
              </a:rPr>
            </a:br>
            <a:r>
              <a:rPr lang="ru-RU" sz="3200" dirty="0">
                <a:solidFill>
                  <a:schemeClr val="bg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  <a:sym typeface="Verdana"/>
              </a:rPr>
              <a:t>с помощью умного тонометра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B73930-904B-6A8C-0C6D-D0BEC7E7E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18" y="719517"/>
            <a:ext cx="2168165" cy="247790"/>
          </a:xfrm>
          <a:prstGeom prst="rect">
            <a:avLst/>
          </a:prstGeom>
        </p:spPr>
      </p:pic>
      <p:sp>
        <p:nvSpPr>
          <p:cNvPr id="2" name="Google Shape;48;p7">
            <a:extLst>
              <a:ext uri="{FF2B5EF4-FFF2-40B4-BE49-F238E27FC236}">
                <a16:creationId xmlns:a16="http://schemas.microsoft.com/office/drawing/2014/main" id="{22C77604-794F-68B9-4154-0726B9CAC152}"/>
              </a:ext>
            </a:extLst>
          </p:cNvPr>
          <p:cNvSpPr txBox="1"/>
          <p:nvPr/>
        </p:nvSpPr>
        <p:spPr>
          <a:xfrm>
            <a:off x="414352" y="2781985"/>
            <a:ext cx="3871898" cy="117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solidFill>
                  <a:schemeClr val="bg1"/>
                </a:solidFill>
                <a:effectLst/>
                <a:latin typeface="SB Sans Text Light" panose="020B0303040504020204" pitchFamily="34" charset="77"/>
                <a:ea typeface="Calibri" panose="020F0502020204030204" pitchFamily="34" charset="0"/>
                <a:cs typeface="SB Sans Text Light" panose="020B0303040504020204" pitchFamily="34" charset="77"/>
              </a:rPr>
              <a:t>Дистанционный мониторинг пациентов </a:t>
            </a:r>
            <a:br>
              <a:rPr lang="ru-RU" kern="100" dirty="0">
                <a:solidFill>
                  <a:schemeClr val="bg1"/>
                </a:solidFill>
                <a:effectLst/>
                <a:latin typeface="SB Sans Text Light" panose="020B0303040504020204" pitchFamily="34" charset="77"/>
                <a:ea typeface="Calibri" panose="020F0502020204030204" pitchFamily="34" charset="0"/>
                <a:cs typeface="SB Sans Text Light" panose="020B0303040504020204" pitchFamily="34" charset="77"/>
              </a:rPr>
            </a:br>
            <a:r>
              <a:rPr lang="ru-RU" kern="100" dirty="0">
                <a:solidFill>
                  <a:schemeClr val="bg1"/>
                </a:solidFill>
                <a:effectLst/>
                <a:latin typeface="SB Sans Text Light" panose="020B0303040504020204" pitchFamily="34" charset="77"/>
                <a:ea typeface="Calibri" panose="020F0502020204030204" pitchFamily="34" charset="0"/>
                <a:cs typeface="SB Sans Text Light" panose="020B0303040504020204" pitchFamily="34" charset="77"/>
              </a:rPr>
              <a:t>с артериальной гипертензией</a:t>
            </a:r>
            <a:r>
              <a:rPr lang="ru-RU" kern="100" dirty="0">
                <a:solidFill>
                  <a:schemeClr val="bg1"/>
                </a:solidFill>
                <a:latin typeface="SB Sans Text Light" panose="020B0303040504020204" pitchFamily="34" charset="77"/>
                <a:ea typeface="Calibri" panose="020F0502020204030204" pitchFamily="34" charset="0"/>
                <a:cs typeface="SB Sans Text Light" panose="020B0303040504020204" pitchFamily="34" charset="77"/>
              </a:rPr>
              <a:t> </a:t>
            </a:r>
            <a:r>
              <a:rPr lang="ru-RU" b="1" kern="100" dirty="0">
                <a:solidFill>
                  <a:schemeClr val="bg1"/>
                </a:solidFill>
                <a:effectLst/>
                <a:latin typeface="SB Sans Text Light" panose="020B0303040504020204" pitchFamily="34" charset="77"/>
                <a:ea typeface="Calibri" panose="020F0502020204030204" pitchFamily="34" charset="0"/>
                <a:cs typeface="SB Sans Text Light" panose="020B0303040504020204" pitchFamily="34" charset="77"/>
              </a:rPr>
              <a:t>носимыми устройствами и роботом</a:t>
            </a:r>
            <a:endParaRPr lang="en-RU" b="1" kern="100" dirty="0">
              <a:solidFill>
                <a:schemeClr val="bg1"/>
              </a:solidFill>
              <a:effectLst/>
              <a:latin typeface="SB Sans Text Light" panose="020B0303040504020204" pitchFamily="34" charset="77"/>
              <a:ea typeface="Calibri" panose="020F0502020204030204" pitchFamily="34" charset="0"/>
              <a:cs typeface="SB Sans Text Light" panose="020B0303040504020204" pitchFamily="34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40;p81">
            <a:extLst>
              <a:ext uri="{FF2B5EF4-FFF2-40B4-BE49-F238E27FC236}">
                <a16:creationId xmlns:a16="http://schemas.microsoft.com/office/drawing/2014/main" id="{8430F8C2-BC33-ED7D-41FA-1DBC618939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603"/>
          <a:stretch/>
        </p:blipFill>
        <p:spPr>
          <a:xfrm rot="5400000" flipH="1">
            <a:off x="740161" y="393616"/>
            <a:ext cx="1680334" cy="835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0557" y="352413"/>
            <a:ext cx="683409" cy="191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19ADA47-203C-D7FF-BF26-3BD0BEE84188}"/>
              </a:ext>
            </a:extLst>
          </p:cNvPr>
          <p:cNvGrpSpPr/>
          <p:nvPr/>
        </p:nvGrpSpPr>
        <p:grpSpPr>
          <a:xfrm>
            <a:off x="3693569" y="882650"/>
            <a:ext cx="2345281" cy="1695750"/>
            <a:chOff x="5026358" y="1658460"/>
            <a:chExt cx="3127041" cy="1813467"/>
          </a:xfrm>
        </p:grpSpPr>
        <p:sp>
          <p:nvSpPr>
            <p:cNvPr id="6" name="Прямоугольник: скругленные углы 12">
              <a:extLst>
                <a:ext uri="{FF2B5EF4-FFF2-40B4-BE49-F238E27FC236}">
                  <a16:creationId xmlns:a16="http://schemas.microsoft.com/office/drawing/2014/main" id="{EA6A0679-8900-5352-8220-892745AB20C5}"/>
                </a:ext>
              </a:extLst>
            </p:cNvPr>
            <p:cNvSpPr/>
            <p:nvPr/>
          </p:nvSpPr>
          <p:spPr>
            <a:xfrm>
              <a:off x="5026358" y="1658460"/>
              <a:ext cx="3127041" cy="1813467"/>
            </a:xfrm>
            <a:prstGeom prst="roundRect">
              <a:avLst>
                <a:gd name="adj" fmla="val 3865"/>
              </a:avLst>
            </a:prstGeom>
            <a:noFill/>
            <a:ln w="9525" cap="flat" cmpd="sng">
              <a:solidFill>
                <a:srgbClr val="00AD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lang="ru-RU" sz="1050" dirty="0">
                <a:solidFill>
                  <a:schemeClr val="tx1"/>
                </a:solidFill>
              </a:endParaRPr>
            </a:p>
          </p:txBody>
        </p:sp>
        <p:sp>
          <p:nvSpPr>
            <p:cNvPr id="8" name="Google Shape;194;p44">
              <a:extLst>
                <a:ext uri="{FF2B5EF4-FFF2-40B4-BE49-F238E27FC236}">
                  <a16:creationId xmlns:a16="http://schemas.microsoft.com/office/drawing/2014/main" id="{6E0D9CAD-3352-5887-8714-DC9602D16BBF}"/>
                </a:ext>
              </a:extLst>
            </p:cNvPr>
            <p:cNvSpPr txBox="1"/>
            <p:nvPr/>
          </p:nvSpPr>
          <p:spPr>
            <a:xfrm>
              <a:off x="5293794" y="2118170"/>
              <a:ext cx="2592166" cy="884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Roboto"/>
                  <a:cs typeface="SB Sans Display Semibold" panose="020B0703040504020204" pitchFamily="34" charset="0"/>
                  <a:sym typeface="Roboto"/>
                </a:rPr>
                <a:t>1 068</a:t>
              </a:r>
            </a:p>
            <a:p>
              <a:pPr algn="ctr"/>
              <a:r>
                <a:rPr lang="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  <a:t>всего врачей 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ea typeface="Roboto"/>
                <a:cs typeface="SB Sans Text" panose="020B0503040504020204" pitchFamily="34" charset="-52"/>
                <a:sym typeface="Roboto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1D80E5C-5FCC-5B1C-1B55-E3FB80D52297}"/>
              </a:ext>
            </a:extLst>
          </p:cNvPr>
          <p:cNvGrpSpPr/>
          <p:nvPr/>
        </p:nvGrpSpPr>
        <p:grpSpPr>
          <a:xfrm>
            <a:off x="6358188" y="882650"/>
            <a:ext cx="2345281" cy="1695750"/>
            <a:chOff x="5026358" y="1658460"/>
            <a:chExt cx="3127041" cy="1813467"/>
          </a:xfrm>
        </p:grpSpPr>
        <p:sp>
          <p:nvSpPr>
            <p:cNvPr id="12" name="Прямоугольник: скругленные углы 10">
              <a:extLst>
                <a:ext uri="{FF2B5EF4-FFF2-40B4-BE49-F238E27FC236}">
                  <a16:creationId xmlns:a16="http://schemas.microsoft.com/office/drawing/2014/main" id="{296FC6CB-014D-0CE6-F2C0-53C3CC328762}"/>
                </a:ext>
              </a:extLst>
            </p:cNvPr>
            <p:cNvSpPr/>
            <p:nvPr/>
          </p:nvSpPr>
          <p:spPr>
            <a:xfrm>
              <a:off x="5026358" y="1658460"/>
              <a:ext cx="3127041" cy="1813467"/>
            </a:xfrm>
            <a:prstGeom prst="roundRect">
              <a:avLst>
                <a:gd name="adj" fmla="val 3865"/>
              </a:avLst>
            </a:prstGeom>
            <a:noFill/>
            <a:ln w="9525" cap="flat" cmpd="sng">
              <a:solidFill>
                <a:srgbClr val="00AD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lang="ru-RU" sz="1050" dirty="0">
                <a:solidFill>
                  <a:schemeClr val="tx1"/>
                </a:solidFill>
              </a:endParaRPr>
            </a:p>
          </p:txBody>
        </p:sp>
        <p:sp>
          <p:nvSpPr>
            <p:cNvPr id="13" name="Google Shape;194;p44">
              <a:extLst>
                <a:ext uri="{FF2B5EF4-FFF2-40B4-BE49-F238E27FC236}">
                  <a16:creationId xmlns:a16="http://schemas.microsoft.com/office/drawing/2014/main" id="{C8144C1E-8DCD-F7D7-4F95-05DFFE2FD2B7}"/>
                </a:ext>
              </a:extLst>
            </p:cNvPr>
            <p:cNvSpPr txBox="1"/>
            <p:nvPr/>
          </p:nvSpPr>
          <p:spPr>
            <a:xfrm>
              <a:off x="5218813" y="2118170"/>
              <a:ext cx="2739858" cy="884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Roboto"/>
                  <a:cs typeface="SB Sans Display Semibold" panose="020B0703040504020204" pitchFamily="34" charset="0"/>
                  <a:sym typeface="Roboto"/>
                </a:rPr>
                <a:t>34 пациента</a:t>
              </a:r>
            </a:p>
            <a:p>
              <a:pPr algn="ctr"/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  <a:t>на 1 врача 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ea typeface="Roboto"/>
                <a:cs typeface="SB Sans Text" panose="020B0503040504020204" pitchFamily="34" charset="-52"/>
                <a:sym typeface="Roboto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4FBB660-EB90-8F13-BA88-9A1C2C7E8E7C}"/>
              </a:ext>
            </a:extLst>
          </p:cNvPr>
          <p:cNvGrpSpPr/>
          <p:nvPr/>
        </p:nvGrpSpPr>
        <p:grpSpPr>
          <a:xfrm>
            <a:off x="3693567" y="2892280"/>
            <a:ext cx="2345281" cy="1695750"/>
            <a:chOff x="5026356" y="4044649"/>
            <a:chExt cx="3127041" cy="1976739"/>
          </a:xfrm>
        </p:grpSpPr>
        <p:sp>
          <p:nvSpPr>
            <p:cNvPr id="15" name="Прямоугольник: скругленные углы 8">
              <a:extLst>
                <a:ext uri="{FF2B5EF4-FFF2-40B4-BE49-F238E27FC236}">
                  <a16:creationId xmlns:a16="http://schemas.microsoft.com/office/drawing/2014/main" id="{687C5F00-FE5C-43DD-C500-121B6B463C57}"/>
                </a:ext>
              </a:extLst>
            </p:cNvPr>
            <p:cNvSpPr/>
            <p:nvPr/>
          </p:nvSpPr>
          <p:spPr>
            <a:xfrm>
              <a:off x="5026356" y="4044649"/>
              <a:ext cx="3127041" cy="1976739"/>
            </a:xfrm>
            <a:prstGeom prst="roundRect">
              <a:avLst>
                <a:gd name="adj" fmla="val 3865"/>
              </a:avLst>
            </a:prstGeom>
            <a:noFill/>
            <a:ln w="9525" cap="flat" cmpd="sng">
              <a:solidFill>
                <a:srgbClr val="00AD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lang="ru-RU" sz="1050" dirty="0">
                <a:solidFill>
                  <a:schemeClr val="tx1"/>
                </a:solidFill>
              </a:endParaRPr>
            </a:p>
          </p:txBody>
        </p:sp>
        <p:sp>
          <p:nvSpPr>
            <p:cNvPr id="16" name="Google Shape;194;p44">
              <a:extLst>
                <a:ext uri="{FF2B5EF4-FFF2-40B4-BE49-F238E27FC236}">
                  <a16:creationId xmlns:a16="http://schemas.microsoft.com/office/drawing/2014/main" id="{DE92CD99-00EB-70CC-0BBE-075E921F62A7}"/>
                </a:ext>
              </a:extLst>
            </p:cNvPr>
            <p:cNvSpPr txBox="1"/>
            <p:nvPr/>
          </p:nvSpPr>
          <p:spPr>
            <a:xfrm>
              <a:off x="5293793" y="4429165"/>
              <a:ext cx="2592166" cy="114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Roboto"/>
                  <a:cs typeface="SB Sans Display Semibold" panose="020B0703040504020204" pitchFamily="34" charset="0"/>
                  <a:sym typeface="Roboto"/>
                </a:rPr>
                <a:t>196</a:t>
              </a:r>
            </a:p>
            <a:p>
              <a:pPr algn="ctr"/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  <a:t>среднее число </a:t>
              </a:r>
              <a:b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</a:b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  <a:t>обычных задач 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ea typeface="Roboto"/>
                <a:cs typeface="SB Sans Text" panose="020B0503040504020204" pitchFamily="34" charset="-52"/>
                <a:sym typeface="Roboto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DB75C57-181A-D978-5843-4BDAFEEF57A7}"/>
              </a:ext>
            </a:extLst>
          </p:cNvPr>
          <p:cNvGrpSpPr/>
          <p:nvPr/>
        </p:nvGrpSpPr>
        <p:grpSpPr>
          <a:xfrm>
            <a:off x="6357337" y="2892280"/>
            <a:ext cx="2345281" cy="1695750"/>
            <a:chOff x="8476449" y="4044649"/>
            <a:chExt cx="3127041" cy="1976739"/>
          </a:xfrm>
        </p:grpSpPr>
        <p:sp>
          <p:nvSpPr>
            <p:cNvPr id="18" name="Прямоугольник: скругленные углы 15">
              <a:extLst>
                <a:ext uri="{FF2B5EF4-FFF2-40B4-BE49-F238E27FC236}">
                  <a16:creationId xmlns:a16="http://schemas.microsoft.com/office/drawing/2014/main" id="{46276570-98EB-8049-C48E-1D0B2C703587}"/>
                </a:ext>
              </a:extLst>
            </p:cNvPr>
            <p:cNvSpPr/>
            <p:nvPr/>
          </p:nvSpPr>
          <p:spPr>
            <a:xfrm>
              <a:off x="8476449" y="4044649"/>
              <a:ext cx="3127041" cy="1976739"/>
            </a:xfrm>
            <a:prstGeom prst="roundRect">
              <a:avLst>
                <a:gd name="adj" fmla="val 3865"/>
              </a:avLst>
            </a:prstGeom>
            <a:solidFill>
              <a:srgbClr val="FF5A66">
                <a:alpha val="27919"/>
              </a:srgbClr>
            </a:solidFill>
            <a:ln w="9525" cap="flat" cmpd="sng">
              <a:solidFill>
                <a:srgbClr val="FF5A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lang="ru-RU" sz="1050" dirty="0">
                <a:solidFill>
                  <a:schemeClr val="tx1"/>
                </a:solidFill>
              </a:endParaRPr>
            </a:p>
          </p:txBody>
        </p:sp>
        <p:sp>
          <p:nvSpPr>
            <p:cNvPr id="19" name="Google Shape;194;p44">
              <a:extLst>
                <a:ext uri="{FF2B5EF4-FFF2-40B4-BE49-F238E27FC236}">
                  <a16:creationId xmlns:a16="http://schemas.microsoft.com/office/drawing/2014/main" id="{0E89467E-CDE3-DF2B-6ED5-D48524DCE208}"/>
                </a:ext>
              </a:extLst>
            </p:cNvPr>
            <p:cNvSpPr txBox="1"/>
            <p:nvPr/>
          </p:nvSpPr>
          <p:spPr>
            <a:xfrm>
              <a:off x="8743885" y="4429165"/>
              <a:ext cx="2592166" cy="1190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Roboto"/>
                  <a:cs typeface="SB Sans Display Semibold" panose="020B0703040504020204" pitchFamily="34" charset="0"/>
                  <a:sym typeface="Roboto"/>
                </a:rPr>
                <a:t>2</a:t>
              </a:r>
            </a:p>
            <a:p>
              <a:pPr algn="ctr"/>
              <a:r>
                <a:rPr lang="ru-RU" sz="11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  <a:t>среднее число </a:t>
              </a:r>
              <a:br>
                <a:rPr lang="ru-RU" sz="11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</a:br>
              <a:r>
                <a:rPr lang="ru-RU" sz="1100" dirty="0">
                  <a:solidFill>
                    <a:schemeClr val="bg1"/>
                  </a:solidFill>
                  <a:latin typeface="SB Sans Text" panose="020B0503040504020204" pitchFamily="34" charset="-52"/>
                  <a:ea typeface="Roboto"/>
                  <a:cs typeface="SB Sans Text" panose="020B0503040504020204" pitchFamily="34" charset="-52"/>
                  <a:sym typeface="Roboto"/>
                </a:rPr>
                <a:t>критических задач </a:t>
              </a:r>
              <a:endParaRPr sz="1100" dirty="0">
                <a:solidFill>
                  <a:schemeClr val="bg1"/>
                </a:solidFill>
                <a:latin typeface="SB Sans Text" panose="020B0503040504020204" pitchFamily="34" charset="-52"/>
                <a:ea typeface="Roboto"/>
                <a:cs typeface="SB Sans Text" panose="020B0503040504020204" pitchFamily="34" charset="-52"/>
                <a:sym typeface="Roboto"/>
              </a:endParaRP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2B75A0-8D7D-C5C6-2C09-86C9BB75A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7507" y="1140792"/>
            <a:ext cx="1965082" cy="1914752"/>
          </a:xfrm>
          <a:prstGeom prst="rect">
            <a:avLst/>
          </a:prstGeom>
        </p:spPr>
      </p:pic>
      <p:sp>
        <p:nvSpPr>
          <p:cNvPr id="21" name="Google Shape;189;p44">
            <a:extLst>
              <a:ext uri="{FF2B5EF4-FFF2-40B4-BE49-F238E27FC236}">
                <a16:creationId xmlns:a16="http://schemas.microsoft.com/office/drawing/2014/main" id="{98A84864-5D5F-E926-A5A7-488906F2D0F7}"/>
              </a:ext>
            </a:extLst>
          </p:cNvPr>
          <p:cNvSpPr txBox="1"/>
          <p:nvPr/>
        </p:nvSpPr>
        <p:spPr>
          <a:xfrm>
            <a:off x="571506" y="3258626"/>
            <a:ext cx="868532" cy="45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/>
            <a:r>
              <a:rPr lang="ru" sz="2400" dirty="0">
                <a:solidFill>
                  <a:schemeClr val="bg1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81%</a:t>
            </a:r>
            <a:endParaRPr sz="2400" dirty="0">
              <a:solidFill>
                <a:schemeClr val="bg1"/>
              </a:solidFill>
              <a:latin typeface="SB Sans Display Semibold" panose="020B0703040504020204" pitchFamily="34" charset="0"/>
              <a:cs typeface="SB Sans Display Semibold" panose="020B070304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6A5199-D7DD-57C0-42DC-BD2D72A34DB9}"/>
              </a:ext>
            </a:extLst>
          </p:cNvPr>
          <p:cNvSpPr txBox="1"/>
          <p:nvPr/>
        </p:nvSpPr>
        <p:spPr>
          <a:xfrm>
            <a:off x="237623" y="3638360"/>
            <a:ext cx="1536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SB Sans Display" panose="020B0503040504020204" pitchFamily="34" charset="0"/>
                <a:ea typeface="Roboto"/>
                <a:cs typeface="SB Sans Display" panose="020B0503040504020204" pitchFamily="34" charset="0"/>
              </a:rPr>
              <a:t>39 лет — средний возраст врача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23195B9-59FA-6410-AD1C-BB23A2AC6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1658" y="1141282"/>
            <a:ext cx="1965082" cy="1914752"/>
          </a:xfrm>
          <a:prstGeom prst="rect">
            <a:avLst/>
          </a:prstGeom>
        </p:spPr>
      </p:pic>
      <p:sp>
        <p:nvSpPr>
          <p:cNvPr id="24" name="Google Shape;189;p44">
            <a:extLst>
              <a:ext uri="{FF2B5EF4-FFF2-40B4-BE49-F238E27FC236}">
                <a16:creationId xmlns:a16="http://schemas.microsoft.com/office/drawing/2014/main" id="{EDBA34F4-B9A9-B6F1-56B2-2F00B42AFF22}"/>
              </a:ext>
            </a:extLst>
          </p:cNvPr>
          <p:cNvSpPr txBox="1"/>
          <p:nvPr/>
        </p:nvSpPr>
        <p:spPr>
          <a:xfrm>
            <a:off x="2292517" y="3259115"/>
            <a:ext cx="868532" cy="45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/>
            <a:r>
              <a:rPr lang="ru" sz="2400" dirty="0">
                <a:solidFill>
                  <a:schemeClr val="bg1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19%</a:t>
            </a:r>
            <a:endParaRPr sz="2400" dirty="0">
              <a:solidFill>
                <a:schemeClr val="bg1"/>
              </a:solidFill>
              <a:latin typeface="SB Sans Display Semibold" panose="020B0703040504020204" pitchFamily="34" charset="0"/>
              <a:cs typeface="SB Sans Display Semibold" panose="020B070304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769917-72E5-1831-75E7-DCCE9B6F78E3}"/>
              </a:ext>
            </a:extLst>
          </p:cNvPr>
          <p:cNvSpPr txBox="1"/>
          <p:nvPr/>
        </p:nvSpPr>
        <p:spPr>
          <a:xfrm>
            <a:off x="2069014" y="3638849"/>
            <a:ext cx="1315536" cy="41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SB Sans Display" panose="020B0503040504020204" pitchFamily="34" charset="0"/>
                <a:ea typeface="Roboto"/>
                <a:cs typeface="SB Sans Display" panose="020B0503040504020204" pitchFamily="34" charset="0"/>
              </a:rPr>
              <a:t>36 лет — средний возраст врача</a:t>
            </a:r>
          </a:p>
        </p:txBody>
      </p:sp>
      <p:sp>
        <p:nvSpPr>
          <p:cNvPr id="26" name="Google Shape;413;p29">
            <a:extLst>
              <a:ext uri="{FF2B5EF4-FFF2-40B4-BE49-F238E27FC236}">
                <a16:creationId xmlns:a16="http://schemas.microsoft.com/office/drawing/2014/main" id="{0159813D-C97C-B0AC-854C-9BB28C571CC0}"/>
              </a:ext>
            </a:extLst>
          </p:cNvPr>
          <p:cNvSpPr txBox="1">
            <a:spLocks/>
          </p:cNvSpPr>
          <p:nvPr/>
        </p:nvSpPr>
        <p:spPr>
          <a:xfrm>
            <a:off x="342900" y="242850"/>
            <a:ext cx="3809714" cy="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Врачи — региональные</a:t>
            </a:r>
          </a:p>
        </p:txBody>
      </p:sp>
    </p:spTree>
    <p:extLst>
      <p:ext uri="{BB962C8B-B14F-4D97-AF65-F5344CB8AC3E}">
        <p14:creationId xmlns:p14="http://schemas.microsoft.com/office/powerpoint/2010/main" val="29520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Google Shape;1130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0557" y="352413"/>
            <a:ext cx="683409" cy="1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: скругленные углы 1">
            <a:extLst>
              <a:ext uri="{FF2B5EF4-FFF2-40B4-BE49-F238E27FC236}">
                <a16:creationId xmlns:a16="http://schemas.microsoft.com/office/drawing/2014/main" id="{F0D5DF54-CABF-E3FC-EC54-687BB5C37EE6}"/>
              </a:ext>
            </a:extLst>
          </p:cNvPr>
          <p:cNvSpPr/>
          <p:nvPr/>
        </p:nvSpPr>
        <p:spPr>
          <a:xfrm>
            <a:off x="450850" y="1835677"/>
            <a:ext cx="3714750" cy="2752198"/>
          </a:xfrm>
          <a:prstGeom prst="roundRect">
            <a:avLst>
              <a:gd name="adj" fmla="val 3865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: скругленные углы 4">
            <a:extLst>
              <a:ext uri="{FF2B5EF4-FFF2-40B4-BE49-F238E27FC236}">
                <a16:creationId xmlns:a16="http://schemas.microsoft.com/office/drawing/2014/main" id="{EAAF041D-DD44-55F5-C1DA-B006D7D26397}"/>
              </a:ext>
            </a:extLst>
          </p:cNvPr>
          <p:cNvSpPr/>
          <p:nvPr/>
        </p:nvSpPr>
        <p:spPr>
          <a:xfrm>
            <a:off x="4457700" y="879475"/>
            <a:ext cx="4254500" cy="3708400"/>
          </a:xfrm>
          <a:prstGeom prst="roundRect">
            <a:avLst>
              <a:gd name="adj" fmla="val 2906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64959F2-C024-7439-4CF6-95DE42F97B1C}"/>
              </a:ext>
            </a:extLst>
          </p:cNvPr>
          <p:cNvGrpSpPr/>
          <p:nvPr/>
        </p:nvGrpSpPr>
        <p:grpSpPr>
          <a:xfrm>
            <a:off x="290596" y="794336"/>
            <a:ext cx="1731879" cy="746328"/>
            <a:chOff x="387461" y="1126851"/>
            <a:chExt cx="2309172" cy="99510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B8569E3-1613-B721-78CE-5BD194EA2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7461" y="1196974"/>
              <a:ext cx="854535" cy="854535"/>
            </a:xfrm>
            <a:prstGeom prst="rect">
              <a:avLst/>
            </a:prstGeom>
          </p:spPr>
        </p:pic>
        <p:sp>
          <p:nvSpPr>
            <p:cNvPr id="10" name="Google Shape;152;p40">
              <a:extLst>
                <a:ext uri="{FF2B5EF4-FFF2-40B4-BE49-F238E27FC236}">
                  <a16:creationId xmlns:a16="http://schemas.microsoft.com/office/drawing/2014/main" id="{24CADBC6-4F44-E3BB-CAF9-F96AEE65C271}"/>
                </a:ext>
              </a:extLst>
            </p:cNvPr>
            <p:cNvSpPr txBox="1"/>
            <p:nvPr/>
          </p:nvSpPr>
          <p:spPr>
            <a:xfrm>
              <a:off x="1241996" y="1126851"/>
              <a:ext cx="1454637" cy="995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r>
                <a:rPr lang="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cs typeface="SB Sans Display Semibold" panose="020B0703040504020204" pitchFamily="34" charset="0"/>
                </a:rPr>
                <a:t>65% </a:t>
              </a:r>
              <a:endParaRPr sz="2400" dirty="0">
                <a:solidFill>
                  <a:schemeClr val="bg1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endParaRPr>
            </a:p>
            <a:p>
              <a:r>
                <a:rPr lang="ru" sz="1000" dirty="0">
                  <a:solidFill>
                    <a:schemeClr val="bg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57 лет АГ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  <a:p>
              <a:r>
                <a:rPr lang="ru" sz="1000" dirty="0">
                  <a:solidFill>
                    <a:schemeClr val="bg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Прибор 50 лет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003A507-50D5-0E9C-24D5-8168431873E6}"/>
              </a:ext>
            </a:extLst>
          </p:cNvPr>
          <p:cNvGrpSpPr/>
          <p:nvPr/>
        </p:nvGrpSpPr>
        <p:grpSpPr>
          <a:xfrm>
            <a:off x="2244523" y="813176"/>
            <a:ext cx="1708432" cy="746328"/>
            <a:chOff x="448358" y="2316442"/>
            <a:chExt cx="2277909" cy="99510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BC62FF4-BE26-DCD6-8855-390C1FEDD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8358" y="2381537"/>
              <a:ext cx="834444" cy="834444"/>
            </a:xfrm>
            <a:prstGeom prst="rect">
              <a:avLst/>
            </a:prstGeom>
          </p:spPr>
        </p:pic>
        <p:sp>
          <p:nvSpPr>
            <p:cNvPr id="29" name="Google Shape;153;p40">
              <a:extLst>
                <a:ext uri="{FF2B5EF4-FFF2-40B4-BE49-F238E27FC236}">
                  <a16:creationId xmlns:a16="http://schemas.microsoft.com/office/drawing/2014/main" id="{80DD55F3-E49B-CF9F-B401-99EC8390B2F4}"/>
                </a:ext>
              </a:extLst>
            </p:cNvPr>
            <p:cNvSpPr txBox="1"/>
            <p:nvPr/>
          </p:nvSpPr>
          <p:spPr>
            <a:xfrm>
              <a:off x="1241997" y="2316442"/>
              <a:ext cx="1484270" cy="995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r>
                <a:rPr lang="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cs typeface="SB Sans Display Semibold" panose="020B0703040504020204" pitchFamily="34" charset="0"/>
                </a:rPr>
                <a:t>35%</a:t>
              </a:r>
              <a:endParaRPr sz="2400" dirty="0">
                <a:solidFill>
                  <a:schemeClr val="bg1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endParaRPr>
            </a:p>
            <a:p>
              <a:r>
                <a:rPr lang="ru" sz="1000" dirty="0">
                  <a:solidFill>
                    <a:schemeClr val="bg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55</a:t>
              </a:r>
              <a:r>
                <a:rPr lang="ru" sz="1000" dirty="0">
                  <a:solidFill>
                    <a:schemeClr val="bg1"/>
                  </a:solidFill>
                  <a:latin typeface="SB Sans Display" panose="020B0503040504020204" pitchFamily="34" charset="0"/>
                  <a:cs typeface="SB Sans Display" panose="020B0503040504020204" pitchFamily="34" charset="0"/>
                </a:rPr>
                <a:t> </a:t>
              </a:r>
              <a:r>
                <a:rPr lang="ru" sz="1000" dirty="0">
                  <a:solidFill>
                    <a:schemeClr val="bg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лет АГ 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  <a:p>
              <a:r>
                <a:rPr lang="ru" sz="1000" dirty="0">
                  <a:solidFill>
                    <a:schemeClr val="bg1"/>
                  </a:solidFill>
                  <a:latin typeface="SB Sans Text" panose="020B0503040504020204" pitchFamily="34" charset="-52"/>
                  <a:cs typeface="SB Sans Text" panose="020B0503040504020204" pitchFamily="34" charset="-52"/>
                </a:rPr>
                <a:t>Прибор 46 лет</a:t>
              </a:r>
              <a:endParaRPr sz="1000" dirty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endParaRPr>
            </a:p>
          </p:txBody>
        </p:sp>
      </p:grpSp>
      <p:sp>
        <p:nvSpPr>
          <p:cNvPr id="30" name="Google Shape;208;p46">
            <a:extLst>
              <a:ext uri="{FF2B5EF4-FFF2-40B4-BE49-F238E27FC236}">
                <a16:creationId xmlns:a16="http://schemas.microsoft.com/office/drawing/2014/main" id="{625B9D70-6C47-980B-60F5-1635ADDE9BE0}"/>
              </a:ext>
            </a:extLst>
          </p:cNvPr>
          <p:cNvSpPr txBox="1"/>
          <p:nvPr/>
        </p:nvSpPr>
        <p:spPr>
          <a:xfrm>
            <a:off x="4699714" y="1098259"/>
            <a:ext cx="35077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ru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  <a:t>Возрастные категории с учётом </a:t>
            </a:r>
            <a:br>
              <a:rPr lang="ru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</a:br>
            <a:r>
              <a:rPr lang="ru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  <a:t>способов ввода данных</a:t>
            </a:r>
            <a:endParaRPr sz="1600" dirty="0">
              <a:solidFill>
                <a:schemeClr val="bg1"/>
              </a:solidFill>
              <a:latin typeface="SB Sans Text Semibold" panose="020B0703040504020204" pitchFamily="34" charset="-52"/>
              <a:cs typeface="SB Sans Text Semibold" panose="020B0703040504020204" pitchFamily="34" charset="-52"/>
            </a:endParaRPr>
          </a:p>
        </p:txBody>
      </p:sp>
      <p:graphicFrame>
        <p:nvGraphicFramePr>
          <p:cNvPr id="31" name="Диаграмма 30">
            <a:extLst>
              <a:ext uri="{FF2B5EF4-FFF2-40B4-BE49-F238E27FC236}">
                <a16:creationId xmlns:a16="http://schemas.microsoft.com/office/drawing/2014/main" id="{4C82EE02-E197-411F-2595-39A7A245E3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2069047"/>
              </p:ext>
            </p:extLst>
          </p:nvPr>
        </p:nvGraphicFramePr>
        <p:xfrm>
          <a:off x="616659" y="2199642"/>
          <a:ext cx="3350324" cy="2149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25760D7E-5054-95AB-3827-DA5618409CCF}"/>
              </a:ext>
            </a:extLst>
          </p:cNvPr>
          <p:cNvGrpSpPr/>
          <p:nvPr/>
        </p:nvGrpSpPr>
        <p:grpSpPr>
          <a:xfrm>
            <a:off x="4670754" y="1835677"/>
            <a:ext cx="3856587" cy="2836897"/>
            <a:chOff x="4584700" y="1614299"/>
            <a:chExt cx="4006849" cy="3013263"/>
          </a:xfrm>
        </p:grpSpPr>
        <p:graphicFrame>
          <p:nvGraphicFramePr>
            <p:cNvPr id="33" name="Диаграмма 32">
              <a:extLst>
                <a:ext uri="{FF2B5EF4-FFF2-40B4-BE49-F238E27FC236}">
                  <a16:creationId xmlns:a16="http://schemas.microsoft.com/office/drawing/2014/main" id="{3E62A7E3-B87B-CC77-0548-F09AE96458A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02269430"/>
                </p:ext>
              </p:extLst>
            </p:nvPr>
          </p:nvGraphicFramePr>
          <p:xfrm>
            <a:off x="4584700" y="1614299"/>
            <a:ext cx="4006849" cy="30132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34" name="Google Shape;208;p46">
              <a:extLst>
                <a:ext uri="{FF2B5EF4-FFF2-40B4-BE49-F238E27FC236}">
                  <a16:creationId xmlns:a16="http://schemas.microsoft.com/office/drawing/2014/main" id="{AB3399C2-96C2-39D3-D014-D03D7E0581DC}"/>
                </a:ext>
              </a:extLst>
            </p:cNvPr>
            <p:cNvSpPr txBox="1"/>
            <p:nvPr/>
          </p:nvSpPr>
          <p:spPr>
            <a:xfrm>
              <a:off x="4727939" y="2011153"/>
              <a:ext cx="687283" cy="261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ru" sz="1000" dirty="0">
                  <a:solidFill>
                    <a:schemeClr val="bg1"/>
                  </a:solidFill>
                  <a:latin typeface="SB Sans Display" panose="020B0503040504020204" pitchFamily="34" charset="0"/>
                  <a:ea typeface="Verdana"/>
                  <a:cs typeface="SB Sans Display" panose="020B0503040504020204" pitchFamily="34" charset="0"/>
                  <a:sym typeface="Verdana"/>
                </a:rPr>
                <a:t>Робот</a:t>
              </a:r>
              <a:endParaRPr sz="11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50B37CC6-7489-FD18-A2C6-0BD2C1C04EA0}"/>
                </a:ext>
              </a:extLst>
            </p:cNvPr>
            <p:cNvSpPr/>
            <p:nvPr/>
          </p:nvSpPr>
          <p:spPr>
            <a:xfrm>
              <a:off x="4711471" y="2107794"/>
              <a:ext cx="77739" cy="78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Овал 35">
            <a:extLst>
              <a:ext uri="{FF2B5EF4-FFF2-40B4-BE49-F238E27FC236}">
                <a16:creationId xmlns:a16="http://schemas.microsoft.com/office/drawing/2014/main" id="{60A670E5-3835-4465-71A5-32B244BA2B84}"/>
              </a:ext>
            </a:extLst>
          </p:cNvPr>
          <p:cNvSpPr/>
          <p:nvPr/>
        </p:nvSpPr>
        <p:spPr>
          <a:xfrm>
            <a:off x="8290410" y="1117484"/>
            <a:ext cx="276959" cy="276959"/>
          </a:xfrm>
          <a:prstGeom prst="ellipse">
            <a:avLst/>
          </a:prstGeom>
          <a:noFill/>
          <a:ln w="9525">
            <a:solidFill>
              <a:srgbClr val="00A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SB Sans Text" panose="020B0503040504020204" pitchFamily="34" charset="-52"/>
                <a:cs typeface="SB Sans Text" panose="020B0503040504020204" pitchFamily="34" charset="-52"/>
              </a:rPr>
              <a:t>%</a:t>
            </a:r>
          </a:p>
        </p:txBody>
      </p:sp>
      <p:sp>
        <p:nvSpPr>
          <p:cNvPr id="37" name="Google Shape;413;p29">
            <a:extLst>
              <a:ext uri="{FF2B5EF4-FFF2-40B4-BE49-F238E27FC236}">
                <a16:creationId xmlns:a16="http://schemas.microsoft.com/office/drawing/2014/main" id="{8BB507BD-B0A7-9968-CD3B-BA30FA58D8AB}"/>
              </a:ext>
            </a:extLst>
          </p:cNvPr>
          <p:cNvSpPr txBox="1">
            <a:spLocks/>
          </p:cNvSpPr>
          <p:nvPr/>
        </p:nvSpPr>
        <p:spPr>
          <a:xfrm>
            <a:off x="342900" y="242850"/>
            <a:ext cx="6767348" cy="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Портрет пользователя Умного мониторинга </a:t>
            </a:r>
          </a:p>
        </p:txBody>
      </p:sp>
      <p:sp>
        <p:nvSpPr>
          <p:cNvPr id="38" name="Google Shape;208;p46">
            <a:extLst>
              <a:ext uri="{FF2B5EF4-FFF2-40B4-BE49-F238E27FC236}">
                <a16:creationId xmlns:a16="http://schemas.microsoft.com/office/drawing/2014/main" id="{34EA87E0-3599-6025-7CB6-E2728395FDFB}"/>
              </a:ext>
            </a:extLst>
          </p:cNvPr>
          <p:cNvSpPr txBox="1"/>
          <p:nvPr/>
        </p:nvSpPr>
        <p:spPr>
          <a:xfrm>
            <a:off x="560478" y="1947713"/>
            <a:ext cx="350774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ru" dirty="0">
                <a:solidFill>
                  <a:schemeClr val="bg1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  <a:sym typeface="Verdana"/>
              </a:rPr>
              <a:t>Возрастные категории</a:t>
            </a:r>
            <a:endParaRPr sz="1600" dirty="0">
              <a:solidFill>
                <a:schemeClr val="bg1"/>
              </a:solidFill>
              <a:latin typeface="SB Sans Text Semibold" panose="020B0703040504020204" pitchFamily="34" charset="-52"/>
              <a:cs typeface="SB Sans Text Semibold" panose="020B0703040504020204" pitchFamily="34" charset="-52"/>
            </a:endParaRPr>
          </a:p>
        </p:txBody>
      </p:sp>
      <p:sp>
        <p:nvSpPr>
          <p:cNvPr id="1097" name="Овал 1096">
            <a:extLst>
              <a:ext uri="{FF2B5EF4-FFF2-40B4-BE49-F238E27FC236}">
                <a16:creationId xmlns:a16="http://schemas.microsoft.com/office/drawing/2014/main" id="{6922F416-1012-B024-F26E-C859F99A475E}"/>
              </a:ext>
            </a:extLst>
          </p:cNvPr>
          <p:cNvSpPr/>
          <p:nvPr/>
        </p:nvSpPr>
        <p:spPr>
          <a:xfrm>
            <a:off x="3570918" y="2116969"/>
            <a:ext cx="276959" cy="276959"/>
          </a:xfrm>
          <a:prstGeom prst="ellipse">
            <a:avLst/>
          </a:prstGeom>
          <a:noFill/>
          <a:ln w="9525">
            <a:solidFill>
              <a:srgbClr val="00A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SB Sans Text" panose="020B0503040504020204" pitchFamily="34" charset="-52"/>
                <a:cs typeface="SB Sans Text" panose="020B0503040504020204" pitchFamily="34" charset="-52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823205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40;p81">
            <a:extLst>
              <a:ext uri="{FF2B5EF4-FFF2-40B4-BE49-F238E27FC236}">
                <a16:creationId xmlns:a16="http://schemas.microsoft.com/office/drawing/2014/main" id="{8430F8C2-BC33-ED7D-41FA-1DBC618939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603"/>
          <a:stretch/>
        </p:blipFill>
        <p:spPr>
          <a:xfrm flipH="1">
            <a:off x="7512094" y="-1202189"/>
            <a:ext cx="1680334" cy="8358248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82"/>
          <p:cNvSpPr/>
          <p:nvPr/>
        </p:nvSpPr>
        <p:spPr>
          <a:xfrm>
            <a:off x="388825" y="248215"/>
            <a:ext cx="6528442" cy="43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/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Результаты</a:t>
            </a:r>
          </a:p>
        </p:txBody>
      </p:sp>
      <p:pic>
        <p:nvPicPr>
          <p:cNvPr id="1130" name="Google Shape;1130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0557" y="352413"/>
            <a:ext cx="683409" cy="1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A7B43D-5823-3BA7-543C-D73B82446191}"/>
              </a:ext>
            </a:extLst>
          </p:cNvPr>
          <p:cNvSpPr txBox="1"/>
          <p:nvPr/>
        </p:nvSpPr>
        <p:spPr>
          <a:xfrm>
            <a:off x="388824" y="967034"/>
            <a:ext cx="4791708" cy="3252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Сформировано и отработано более 10 000 задач</a:t>
            </a:r>
            <a:b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</a:b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по отклонениям (когда врач увидел в своем личном кабинете отклонения пациентов в формате созданной</a:t>
            </a:r>
            <a:b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</a:b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на отработку задачи), из которых критических — 930 задачи, где артериальное давление было выше 180 </a:t>
            </a:r>
            <a:r>
              <a:rPr lang="ru-RU" sz="1200" kern="100" dirty="0" err="1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мм.рт.ст</a:t>
            </a: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.</a:t>
            </a:r>
            <a:r>
              <a:rPr lang="ru-RU" sz="1200" kern="100" dirty="0">
                <a:solidFill>
                  <a:schemeClr val="bg1"/>
                </a:solidFill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 </a:t>
            </a: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На каждое критическое отклонение врач связывался с пациентом и помогал ему.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Но самым ярким показателем эффективности от работы проекта является компенсация пациентов — то есть количество пациентов, у которых наступило выравнивание патологических расстройств в организме (например, компенсация порока сердца).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Показатели по компенсации: артериальная гипертензия — 73,6 %, ишемическая болезнь сердца — 54,9%, хроническая сердечная недостаточность — 50,3%. </a:t>
            </a:r>
            <a:endParaRPr lang="en-RU" sz="1200" kern="100" dirty="0">
              <a:solidFill>
                <a:schemeClr val="bg1"/>
              </a:solidFill>
              <a:effectLst/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BD9BE-5EA5-72EC-7EAE-78C94269C609}"/>
              </a:ext>
            </a:extLst>
          </p:cNvPr>
          <p:cNvSpPr txBox="1"/>
          <p:nvPr/>
        </p:nvSpPr>
        <p:spPr>
          <a:xfrm>
            <a:off x="5422130" y="1683302"/>
            <a:ext cx="16803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73,6</a:t>
            </a:r>
            <a:r>
              <a:rPr lang="en-US" sz="32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%</a:t>
            </a:r>
            <a:br>
              <a:rPr lang="ru-RU" sz="18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</a:b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артериальная гипертензия</a:t>
            </a:r>
            <a:endParaRPr lang="en-RU" sz="1200" kern="100" dirty="0">
              <a:solidFill>
                <a:schemeClr val="bg1"/>
              </a:solidFill>
              <a:latin typeface="SB Sans Text" panose="020B0503040504020204" pitchFamily="34" charset="77"/>
              <a:cs typeface="SB Sans Text" panose="020B0503040504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1181E-1C82-F41D-E278-AC86F0AEB1AB}"/>
              </a:ext>
            </a:extLst>
          </p:cNvPr>
          <p:cNvSpPr txBox="1"/>
          <p:nvPr/>
        </p:nvSpPr>
        <p:spPr>
          <a:xfrm>
            <a:off x="5422130" y="2909763"/>
            <a:ext cx="16803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54,9</a:t>
            </a:r>
            <a:r>
              <a:rPr lang="en-US" sz="32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%</a:t>
            </a:r>
            <a:br>
              <a:rPr lang="ru-RU" sz="18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</a:b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ИБС</a:t>
            </a:r>
            <a:endParaRPr lang="en-RU" sz="1200" kern="100" dirty="0">
              <a:solidFill>
                <a:schemeClr val="bg1"/>
              </a:solidFill>
              <a:latin typeface="SB Sans Text" panose="020B0503040504020204" pitchFamily="34" charset="77"/>
              <a:cs typeface="SB Sans Text" panose="020B0503040504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B55DFF-0C07-3B1E-783B-229B42AD4606}"/>
              </a:ext>
            </a:extLst>
          </p:cNvPr>
          <p:cNvSpPr txBox="1"/>
          <p:nvPr/>
        </p:nvSpPr>
        <p:spPr>
          <a:xfrm>
            <a:off x="7287663" y="1678415"/>
            <a:ext cx="16803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50,3</a:t>
            </a:r>
            <a:r>
              <a:rPr lang="en-US" sz="32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%</a:t>
            </a:r>
            <a:br>
              <a:rPr lang="ru-RU" sz="18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</a:b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ХСН</a:t>
            </a:r>
            <a:endParaRPr lang="en-RU" sz="1200" kern="100" dirty="0">
              <a:solidFill>
                <a:schemeClr val="bg1"/>
              </a:solidFill>
              <a:latin typeface="SB Sans Text" panose="020B0503040504020204" pitchFamily="34" charset="77"/>
              <a:cs typeface="SB Sans Text" panose="020B0503040504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2CB72-81AB-651A-D603-CBC3C18A37E7}"/>
              </a:ext>
            </a:extLst>
          </p:cNvPr>
          <p:cNvSpPr txBox="1"/>
          <p:nvPr/>
        </p:nvSpPr>
        <p:spPr>
          <a:xfrm>
            <a:off x="5404963" y="967034"/>
            <a:ext cx="2862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К</a:t>
            </a:r>
            <a:r>
              <a:rPr lang="ru-RU" sz="1200" b="1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оличество компенсированных пациентов</a:t>
            </a:r>
            <a:r>
              <a:rPr lang="en-RU" sz="1200" b="1" dirty="0">
                <a:solidFill>
                  <a:schemeClr val="bg1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 </a:t>
            </a:r>
            <a:endParaRPr lang="en-RU" sz="1200" b="1" kern="100" dirty="0">
              <a:solidFill>
                <a:schemeClr val="bg1"/>
              </a:solidFill>
              <a:latin typeface="SB Sans Text" panose="020B0503040504020204" pitchFamily="34" charset="77"/>
              <a:cs typeface="SB Sans Text" panose="020B050304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7140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940;p81">
            <a:extLst>
              <a:ext uri="{FF2B5EF4-FFF2-40B4-BE49-F238E27FC236}">
                <a16:creationId xmlns:a16="http://schemas.microsoft.com/office/drawing/2014/main" id="{BA62ADEE-9C0C-A22B-9FDC-B9A5B4C898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603"/>
          <a:stretch/>
        </p:blipFill>
        <p:spPr>
          <a:xfrm rot="5400000" flipH="1">
            <a:off x="5362895" y="124209"/>
            <a:ext cx="1680334" cy="8358248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82"/>
          <p:cNvSpPr/>
          <p:nvPr/>
        </p:nvSpPr>
        <p:spPr>
          <a:xfrm>
            <a:off x="388825" y="248215"/>
            <a:ext cx="6528442" cy="43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/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Результаты </a:t>
            </a:r>
            <a:r>
              <a:rPr kumimoji="0" lang="ru-RU" sz="200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B Sans Display Light" panose="020B0303040504020204" pitchFamily="34" charset="0"/>
                <a:ea typeface="Verdana"/>
                <a:cs typeface="SB Sans Display Light" panose="020B0303040504020204" pitchFamily="34" charset="0"/>
                <a:sym typeface="Verdana"/>
              </a:rPr>
              <a:t>3 из 3</a:t>
            </a:r>
            <a:endParaRPr lang="ru-RU" sz="2000" b="1" dirty="0">
              <a:solidFill>
                <a:schemeClr val="bg1"/>
              </a:solidFill>
              <a:effectLst/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</p:txBody>
      </p:sp>
      <p:pic>
        <p:nvPicPr>
          <p:cNvPr id="1130" name="Google Shape;1130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0557" y="352413"/>
            <a:ext cx="683409" cy="1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A7B43D-5823-3BA7-543C-D73B82446191}"/>
              </a:ext>
            </a:extLst>
          </p:cNvPr>
          <p:cNvSpPr txBox="1"/>
          <p:nvPr/>
        </p:nvSpPr>
        <p:spPr>
          <a:xfrm>
            <a:off x="388823" y="967034"/>
            <a:ext cx="5901910" cy="107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Внедрение дистанционного мониторинга пациентов с сердечно- сосудистыми заболеваниями способствует снижению количества серьёзных сердечно-сосудистых событий, что влечёт за собой сокращение вызовов скорой медицинской помощи, количества экстренных госпитализаций (в первую очередь, в связи</a:t>
            </a:r>
            <a:endParaRPr lang="en-RU" sz="1200" kern="100" dirty="0">
              <a:solidFill>
                <a:schemeClr val="bg1"/>
              </a:solidFill>
              <a:effectLst/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441DDF-021E-B11D-000B-EE6CD7445358}"/>
              </a:ext>
            </a:extLst>
          </p:cNvPr>
          <p:cNvSpPr txBox="1"/>
          <p:nvPr/>
        </p:nvSpPr>
        <p:spPr>
          <a:xfrm>
            <a:off x="388823" y="1959303"/>
            <a:ext cx="3670220" cy="2359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с развитием инфарктов и инсультов),</a:t>
            </a:r>
            <a:br>
              <a:rPr lang="en-US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</a:b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а также смертность от Острых Нарушений Мозгового Кровообращения и инфарктов миокарда,</a:t>
            </a:r>
            <a:r>
              <a:rPr lang="en-US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 </a:t>
            </a: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и за счёт этого снижается нагрузка на систему здравоохранения. </a:t>
            </a:r>
            <a:endParaRPr lang="en-RU" sz="1200" kern="100" dirty="0">
              <a:solidFill>
                <a:schemeClr val="bg1"/>
              </a:solidFill>
              <a:effectLst/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К достоинствам продукта можно отнести наличие архива, позволяющего просматривать результаты измерений, формировать отчёт о мониторинге выделять критические события и оставлять рекомендации по коррекции лечения. </a:t>
            </a:r>
            <a:endParaRPr lang="en-RU" sz="1200" kern="100" dirty="0">
              <a:solidFill>
                <a:schemeClr val="bg1"/>
              </a:solidFill>
              <a:effectLst/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20FA4F-A601-A857-5485-FEBF779FA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440" y="1286934"/>
            <a:ext cx="6438854" cy="445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91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40;p81">
            <a:extLst>
              <a:ext uri="{FF2B5EF4-FFF2-40B4-BE49-F238E27FC236}">
                <a16:creationId xmlns:a16="http://schemas.microsoft.com/office/drawing/2014/main" id="{8430F8C2-BC33-ED7D-41FA-1DBC618939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603"/>
          <a:stretch/>
        </p:blipFill>
        <p:spPr>
          <a:xfrm flipH="1">
            <a:off x="7512094" y="-1202189"/>
            <a:ext cx="1680334" cy="8358248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82"/>
          <p:cNvSpPr/>
          <p:nvPr/>
        </p:nvSpPr>
        <p:spPr>
          <a:xfrm>
            <a:off x="388825" y="248215"/>
            <a:ext cx="6528442" cy="43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СберЗдоровье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  <a:sym typeface="Verdana"/>
            </a:endParaRPr>
          </a:p>
        </p:txBody>
      </p:sp>
      <p:pic>
        <p:nvPicPr>
          <p:cNvPr id="1130" name="Google Shape;1130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0557" y="352413"/>
            <a:ext cx="683409" cy="1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5;g1215d25bfef_0_112">
            <a:extLst>
              <a:ext uri="{FF2B5EF4-FFF2-40B4-BE49-F238E27FC236}">
                <a16:creationId xmlns:a16="http://schemas.microsoft.com/office/drawing/2014/main" id="{DE4D0341-9B60-E4C0-7193-387CEB29F33F}"/>
              </a:ext>
            </a:extLst>
          </p:cNvPr>
          <p:cNvSpPr/>
          <p:nvPr/>
        </p:nvSpPr>
        <p:spPr bwMode="auto">
          <a:xfrm>
            <a:off x="450850" y="888517"/>
            <a:ext cx="3848056" cy="3699358"/>
          </a:xfrm>
          <a:prstGeom prst="roundRect">
            <a:avLst>
              <a:gd name="adj" fmla="val 2905"/>
            </a:avLst>
          </a:prstGeom>
          <a:noFill/>
          <a:ln>
            <a:solidFill>
              <a:srgbClr val="00ADEE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endParaRPr sz="1500" i="0" u="none" strike="noStrike" cap="none">
              <a:solidFill>
                <a:srgbClr val="26364B"/>
              </a:solidFill>
              <a:latin typeface="Verdana"/>
              <a:ea typeface="Verdana"/>
              <a:cs typeface="Verdana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58EED7E-68D3-5804-4D4B-6DE33D99852C}"/>
              </a:ext>
            </a:extLst>
          </p:cNvPr>
          <p:cNvGrpSpPr/>
          <p:nvPr/>
        </p:nvGrpSpPr>
        <p:grpSpPr>
          <a:xfrm>
            <a:off x="720699" y="3713918"/>
            <a:ext cx="3424521" cy="541065"/>
            <a:chOff x="720699" y="3813543"/>
            <a:chExt cx="3424521" cy="541065"/>
          </a:xfrm>
        </p:grpSpPr>
        <p:sp>
          <p:nvSpPr>
            <p:cNvPr id="5" name="Google Shape;76;g1215d25bfef_0_112">
              <a:extLst>
                <a:ext uri="{FF2B5EF4-FFF2-40B4-BE49-F238E27FC236}">
                  <a16:creationId xmlns:a16="http://schemas.microsoft.com/office/drawing/2014/main" id="{2CDACF9B-E116-17C3-0DA0-FC1B7D2A77BC}"/>
                </a:ext>
              </a:extLst>
            </p:cNvPr>
            <p:cNvSpPr txBox="1"/>
            <p:nvPr/>
          </p:nvSpPr>
          <p:spPr bwMode="auto">
            <a:xfrm>
              <a:off x="1193364" y="3813543"/>
              <a:ext cx="2951856" cy="541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243800" rIns="243800" bIns="2438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364B"/>
                </a:buClr>
                <a:buSzPts val="2900"/>
                <a:buFont typeface="Roboto"/>
                <a:buNone/>
                <a:defRPr/>
              </a:pPr>
              <a:r>
                <a:rPr lang="ru-RU" sz="1200" u="none" strike="noStrike" cap="none" dirty="0">
                  <a:solidFill>
                    <a:srgbClr val="00ADEE"/>
                  </a:solidFill>
                  <a:latin typeface="SB Sans Text Semibold" panose="020B0703040504020204" pitchFamily="34" charset="-52"/>
                  <a:ea typeface="Verdana"/>
                  <a:cs typeface="SB Sans Text Semibold" panose="020B0703040504020204" pitchFamily="34" charset="-52"/>
                </a:rPr>
                <a:t>компания в России в сфере цифровой медицины</a:t>
              </a:r>
              <a:endParaRPr sz="1200" u="none" strike="noStrike" cap="none" dirty="0">
                <a:solidFill>
                  <a:srgbClr val="00ADEE"/>
                </a:solidFill>
                <a:latin typeface="SB Sans Text Semibold" panose="020B0703040504020204" pitchFamily="34" charset="-52"/>
                <a:ea typeface="Verdana"/>
                <a:cs typeface="SB Sans Text Semibold" panose="020B0703040504020204" pitchFamily="34" charset="-52"/>
              </a:endParaRPr>
            </a:p>
          </p:txBody>
        </p:sp>
        <p:sp>
          <p:nvSpPr>
            <p:cNvPr id="6" name="Полилиния: фигура 8">
              <a:extLst>
                <a:ext uri="{FF2B5EF4-FFF2-40B4-BE49-F238E27FC236}">
                  <a16:creationId xmlns:a16="http://schemas.microsoft.com/office/drawing/2014/main" id="{D72F4037-CDB9-DB37-D61C-B7586045467C}"/>
                </a:ext>
              </a:extLst>
            </p:cNvPr>
            <p:cNvSpPr/>
            <p:nvPr/>
          </p:nvSpPr>
          <p:spPr>
            <a:xfrm>
              <a:off x="720699" y="3943349"/>
              <a:ext cx="388267" cy="269421"/>
            </a:xfrm>
            <a:custGeom>
              <a:avLst/>
              <a:gdLst/>
              <a:ahLst/>
              <a:cxnLst/>
              <a:rect l="l" t="t" r="r" b="b"/>
              <a:pathLst>
                <a:path w="472335" h="327755">
                  <a:moveTo>
                    <a:pt x="136246" y="132531"/>
                  </a:moveTo>
                  <a:lnTo>
                    <a:pt x="114757" y="194767"/>
                  </a:lnTo>
                  <a:lnTo>
                    <a:pt x="177851" y="194767"/>
                  </a:lnTo>
                  <a:lnTo>
                    <a:pt x="199339" y="132531"/>
                  </a:lnTo>
                  <a:close/>
                  <a:moveTo>
                    <a:pt x="130759" y="3200"/>
                  </a:moveTo>
                  <a:lnTo>
                    <a:pt x="181509" y="3200"/>
                  </a:lnTo>
                  <a:lnTo>
                    <a:pt x="152705" y="85496"/>
                  </a:lnTo>
                  <a:lnTo>
                    <a:pt x="215799" y="85496"/>
                  </a:lnTo>
                  <a:lnTo>
                    <a:pt x="244602" y="3200"/>
                  </a:lnTo>
                  <a:lnTo>
                    <a:pt x="295351" y="3200"/>
                  </a:lnTo>
                  <a:lnTo>
                    <a:pt x="266548" y="85496"/>
                  </a:lnTo>
                  <a:lnTo>
                    <a:pt x="314097" y="85496"/>
                  </a:lnTo>
                  <a:lnTo>
                    <a:pt x="297637" y="132531"/>
                  </a:lnTo>
                  <a:lnTo>
                    <a:pt x="250089" y="132531"/>
                  </a:lnTo>
                  <a:lnTo>
                    <a:pt x="228600" y="194767"/>
                  </a:lnTo>
                  <a:lnTo>
                    <a:pt x="284836" y="194767"/>
                  </a:lnTo>
                  <a:lnTo>
                    <a:pt x="268377" y="242259"/>
                  </a:lnTo>
                  <a:lnTo>
                    <a:pt x="211684" y="242259"/>
                  </a:lnTo>
                  <a:lnTo>
                    <a:pt x="181966" y="327755"/>
                  </a:lnTo>
                  <a:lnTo>
                    <a:pt x="131217" y="327755"/>
                  </a:lnTo>
                  <a:lnTo>
                    <a:pt x="160935" y="242259"/>
                  </a:lnTo>
                  <a:lnTo>
                    <a:pt x="97841" y="242259"/>
                  </a:lnTo>
                  <a:lnTo>
                    <a:pt x="68123" y="327755"/>
                  </a:lnTo>
                  <a:lnTo>
                    <a:pt x="17374" y="327755"/>
                  </a:lnTo>
                  <a:lnTo>
                    <a:pt x="47092" y="242259"/>
                  </a:lnTo>
                  <a:lnTo>
                    <a:pt x="0" y="242259"/>
                  </a:lnTo>
                  <a:lnTo>
                    <a:pt x="16459" y="194767"/>
                  </a:lnTo>
                  <a:lnTo>
                    <a:pt x="64008" y="194767"/>
                  </a:lnTo>
                  <a:lnTo>
                    <a:pt x="85497" y="132531"/>
                  </a:lnTo>
                  <a:lnTo>
                    <a:pt x="29261" y="132531"/>
                  </a:lnTo>
                  <a:lnTo>
                    <a:pt x="45720" y="85496"/>
                  </a:lnTo>
                  <a:lnTo>
                    <a:pt x="101956" y="85496"/>
                  </a:lnTo>
                  <a:close/>
                  <a:moveTo>
                    <a:pt x="432602" y="0"/>
                  </a:moveTo>
                  <a:lnTo>
                    <a:pt x="472335" y="0"/>
                  </a:lnTo>
                  <a:lnTo>
                    <a:pt x="472335" y="323183"/>
                  </a:lnTo>
                  <a:lnTo>
                    <a:pt x="418900" y="323183"/>
                  </a:lnTo>
                  <a:lnTo>
                    <a:pt x="418900" y="66741"/>
                  </a:lnTo>
                  <a:lnTo>
                    <a:pt x="350320" y="109253"/>
                  </a:lnTo>
                  <a:lnTo>
                    <a:pt x="350320" y="53027"/>
                  </a:lnTo>
                  <a:close/>
                </a:path>
              </a:pathLst>
            </a:custGeom>
            <a:solidFill>
              <a:srgbClr val="00ADE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endParaRPr lang="ru-RU" sz="1000">
                <a:solidFill>
                  <a:schemeClr val="tx2"/>
                </a:solidFill>
                <a:latin typeface="SB Sans Text" panose="020B0503040504020204" pitchFamily="34" charset="-52"/>
                <a:ea typeface="Verdana"/>
                <a:cs typeface="SB Sans Text" panose="020B0503040504020204" pitchFamily="34" charset="-52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A1983B3-A2A0-23D8-ACE8-F52461C163CE}"/>
              </a:ext>
            </a:extLst>
          </p:cNvPr>
          <p:cNvGrpSpPr/>
          <p:nvPr/>
        </p:nvGrpSpPr>
        <p:grpSpPr bwMode="auto">
          <a:xfrm>
            <a:off x="4575062" y="1009463"/>
            <a:ext cx="2206999" cy="819513"/>
            <a:chOff x="4566018" y="1999565"/>
            <a:chExt cx="1770327" cy="819513"/>
          </a:xfrm>
        </p:grpSpPr>
        <p:sp>
          <p:nvSpPr>
            <p:cNvPr id="8" name="Google Shape;82;g1215d25bfef_0_112">
              <a:extLst>
                <a:ext uri="{FF2B5EF4-FFF2-40B4-BE49-F238E27FC236}">
                  <a16:creationId xmlns:a16="http://schemas.microsoft.com/office/drawing/2014/main" id="{0FFE8800-3D91-63C8-24D6-3FF7A265531F}"/>
                </a:ext>
              </a:extLst>
            </p:cNvPr>
            <p:cNvSpPr txBox="1"/>
            <p:nvPr/>
          </p:nvSpPr>
          <p:spPr bwMode="auto">
            <a:xfrm>
              <a:off x="4566019" y="1999565"/>
              <a:ext cx="1770326" cy="6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lvl="0">
                <a:buClr>
                  <a:srgbClr val="FF0066"/>
                </a:buClr>
                <a:buSzPts val="4300"/>
                <a:defRPr/>
              </a:pPr>
              <a:r>
                <a:rPr lang="ru-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Verdana"/>
                  <a:cs typeface="SB Sans Display Semibold" panose="020B0703040504020204" pitchFamily="34" charset="0"/>
                </a:rPr>
                <a:t>2 млн</a:t>
              </a:r>
            </a:p>
          </p:txBody>
        </p:sp>
        <p:sp>
          <p:nvSpPr>
            <p:cNvPr id="9" name="Google Shape;83;g1215d25bfef_0_112">
              <a:extLst>
                <a:ext uri="{FF2B5EF4-FFF2-40B4-BE49-F238E27FC236}">
                  <a16:creationId xmlns:a16="http://schemas.microsoft.com/office/drawing/2014/main" id="{02906EF2-FDB8-2D7D-7B5A-57864FEBAEF9}"/>
                </a:ext>
              </a:extLst>
            </p:cNvPr>
            <p:cNvSpPr txBox="1"/>
            <p:nvPr/>
          </p:nvSpPr>
          <p:spPr bwMode="auto">
            <a:xfrm>
              <a:off x="4566018" y="2372078"/>
              <a:ext cx="1770326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pPr lvl="0">
                <a:buSzPts val="900"/>
                <a:defRPr/>
              </a:pP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онлайн-консультаций </a:t>
              </a:r>
              <a:b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</a:b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уже получили наши пациенты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5A1710D-7884-8FC1-6858-EE46FA488422}"/>
              </a:ext>
            </a:extLst>
          </p:cNvPr>
          <p:cNvGrpSpPr/>
          <p:nvPr/>
        </p:nvGrpSpPr>
        <p:grpSpPr bwMode="auto">
          <a:xfrm>
            <a:off x="4575062" y="1918294"/>
            <a:ext cx="2206999" cy="819513"/>
            <a:chOff x="4566018" y="1999565"/>
            <a:chExt cx="1770327" cy="819513"/>
          </a:xfrm>
        </p:grpSpPr>
        <p:sp>
          <p:nvSpPr>
            <p:cNvPr id="11" name="Google Shape;82;g1215d25bfef_0_112">
              <a:extLst>
                <a:ext uri="{FF2B5EF4-FFF2-40B4-BE49-F238E27FC236}">
                  <a16:creationId xmlns:a16="http://schemas.microsoft.com/office/drawing/2014/main" id="{2B1EABB9-0A66-4DD4-37FC-CC769B912DF9}"/>
                </a:ext>
              </a:extLst>
            </p:cNvPr>
            <p:cNvSpPr txBox="1"/>
            <p:nvPr/>
          </p:nvSpPr>
          <p:spPr bwMode="auto">
            <a:xfrm>
              <a:off x="4566019" y="1999565"/>
              <a:ext cx="1770326" cy="6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lvl="0">
                <a:buClr>
                  <a:srgbClr val="FF0066"/>
                </a:buClr>
                <a:buSzPts val="4300"/>
                <a:defRPr/>
              </a:pPr>
              <a:r>
                <a:rPr lang="ru-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Verdana"/>
                  <a:cs typeface="SB Sans Display Semibold" panose="020B0703040504020204" pitchFamily="34" charset="0"/>
                </a:rPr>
                <a:t>11 лет</a:t>
              </a:r>
            </a:p>
          </p:txBody>
        </p:sp>
        <p:sp>
          <p:nvSpPr>
            <p:cNvPr id="15" name="Google Shape;83;g1215d25bfef_0_112">
              <a:extLst>
                <a:ext uri="{FF2B5EF4-FFF2-40B4-BE49-F238E27FC236}">
                  <a16:creationId xmlns:a16="http://schemas.microsoft.com/office/drawing/2014/main" id="{139B0CDD-0EF6-A48B-075E-CC7BB0B19190}"/>
                </a:ext>
              </a:extLst>
            </p:cNvPr>
            <p:cNvSpPr txBox="1"/>
            <p:nvPr/>
          </p:nvSpPr>
          <p:spPr bwMode="auto">
            <a:xfrm>
              <a:off x="4566018" y="2372078"/>
              <a:ext cx="1770326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pPr lvl="0">
                <a:buSzPts val="900"/>
                <a:defRPr/>
              </a:pP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заботимся </a:t>
              </a:r>
            </a:p>
            <a:p>
              <a:pPr lvl="0">
                <a:buSzPts val="900"/>
                <a:defRPr/>
              </a:pP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о здоровье людей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0D23594-66B1-283A-22BA-4418E24E349B}"/>
              </a:ext>
            </a:extLst>
          </p:cNvPr>
          <p:cNvGrpSpPr/>
          <p:nvPr/>
        </p:nvGrpSpPr>
        <p:grpSpPr bwMode="auto">
          <a:xfrm>
            <a:off x="4575062" y="2756245"/>
            <a:ext cx="2206999" cy="819513"/>
            <a:chOff x="4566018" y="1999565"/>
            <a:chExt cx="1770327" cy="819513"/>
          </a:xfrm>
        </p:grpSpPr>
        <p:sp>
          <p:nvSpPr>
            <p:cNvPr id="17" name="Google Shape;82;g1215d25bfef_0_112">
              <a:extLst>
                <a:ext uri="{FF2B5EF4-FFF2-40B4-BE49-F238E27FC236}">
                  <a16:creationId xmlns:a16="http://schemas.microsoft.com/office/drawing/2014/main" id="{529D5331-FCB6-B0EC-68B1-3E6F977C4000}"/>
                </a:ext>
              </a:extLst>
            </p:cNvPr>
            <p:cNvSpPr txBox="1"/>
            <p:nvPr/>
          </p:nvSpPr>
          <p:spPr bwMode="auto">
            <a:xfrm>
              <a:off x="4566019" y="1999565"/>
              <a:ext cx="1770326" cy="6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lvl="0">
                <a:buClr>
                  <a:srgbClr val="FF0066"/>
                </a:buClr>
                <a:buSzPts val="4300"/>
                <a:defRPr/>
              </a:pPr>
              <a:r>
                <a:rPr lang="ru-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Verdana"/>
                  <a:cs typeface="SB Sans Display Semibold" panose="020B0703040504020204" pitchFamily="34" charset="0"/>
                </a:rPr>
                <a:t>3 000+ </a:t>
              </a:r>
            </a:p>
          </p:txBody>
        </p:sp>
        <p:sp>
          <p:nvSpPr>
            <p:cNvPr id="18" name="Google Shape;83;g1215d25bfef_0_112">
              <a:extLst>
                <a:ext uri="{FF2B5EF4-FFF2-40B4-BE49-F238E27FC236}">
                  <a16:creationId xmlns:a16="http://schemas.microsoft.com/office/drawing/2014/main" id="{F2588AC7-2577-B06F-87A5-C08E47CC9A08}"/>
                </a:ext>
              </a:extLst>
            </p:cNvPr>
            <p:cNvSpPr txBox="1"/>
            <p:nvPr/>
          </p:nvSpPr>
          <p:spPr bwMode="auto">
            <a:xfrm>
              <a:off x="4566018" y="2372078"/>
              <a:ext cx="1770326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pPr lvl="0">
                <a:buSzPts val="900"/>
                <a:defRPr/>
              </a:pP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компаний заботятся </a:t>
              </a:r>
              <a:b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</a:b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о сотрудниках с нами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0622874-94F6-4122-DF51-8EE4B1A88892}"/>
              </a:ext>
            </a:extLst>
          </p:cNvPr>
          <p:cNvGrpSpPr/>
          <p:nvPr/>
        </p:nvGrpSpPr>
        <p:grpSpPr bwMode="auto">
          <a:xfrm>
            <a:off x="4575062" y="3768362"/>
            <a:ext cx="2206999" cy="819513"/>
            <a:chOff x="4566018" y="1999565"/>
            <a:chExt cx="1770327" cy="819513"/>
          </a:xfrm>
        </p:grpSpPr>
        <p:sp>
          <p:nvSpPr>
            <p:cNvPr id="20" name="Google Shape;82;g1215d25bfef_0_112">
              <a:extLst>
                <a:ext uri="{FF2B5EF4-FFF2-40B4-BE49-F238E27FC236}">
                  <a16:creationId xmlns:a16="http://schemas.microsoft.com/office/drawing/2014/main" id="{3D929BBA-0FB8-4F5A-2D9E-6CAAD1B2851E}"/>
                </a:ext>
              </a:extLst>
            </p:cNvPr>
            <p:cNvSpPr txBox="1"/>
            <p:nvPr/>
          </p:nvSpPr>
          <p:spPr bwMode="auto">
            <a:xfrm>
              <a:off x="4566019" y="1999565"/>
              <a:ext cx="1770326" cy="6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lvl="0">
                <a:buClr>
                  <a:srgbClr val="FF0066"/>
                </a:buClr>
                <a:buSzPts val="4300"/>
                <a:defRPr/>
              </a:pPr>
              <a:r>
                <a:rPr lang="ru-RU" sz="2400" dirty="0">
                  <a:solidFill>
                    <a:schemeClr val="bg1"/>
                  </a:solidFill>
                  <a:latin typeface="SB Sans Display Semibold" panose="020B0703040504020204" pitchFamily="34" charset="0"/>
                  <a:ea typeface="Verdana"/>
                  <a:cs typeface="SB Sans Display Semibold" panose="020B0703040504020204" pitchFamily="34" charset="0"/>
                </a:rPr>
                <a:t>4,89</a:t>
              </a:r>
            </a:p>
          </p:txBody>
        </p:sp>
        <p:sp>
          <p:nvSpPr>
            <p:cNvPr id="21" name="Google Shape;83;g1215d25bfef_0_112">
              <a:extLst>
                <a:ext uri="{FF2B5EF4-FFF2-40B4-BE49-F238E27FC236}">
                  <a16:creationId xmlns:a16="http://schemas.microsoft.com/office/drawing/2014/main" id="{74BFE002-EAD9-CC34-DA3D-20B558934FCD}"/>
                </a:ext>
              </a:extLst>
            </p:cNvPr>
            <p:cNvSpPr txBox="1"/>
            <p:nvPr/>
          </p:nvSpPr>
          <p:spPr bwMode="auto">
            <a:xfrm>
              <a:off x="4566018" y="2372078"/>
              <a:ext cx="1770326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pPr lvl="0">
                <a:buSzPts val="900"/>
                <a:defRPr/>
              </a:pP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средняя оценка </a:t>
              </a:r>
              <a:b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</a:br>
              <a:r>
                <a:rPr lang="ru-RU" sz="1000" dirty="0">
                  <a:solidFill>
                    <a:schemeClr val="bg1"/>
                  </a:solidFill>
                  <a:latin typeface="SB Sans Text" panose="020B0503040504020204" pitchFamily="34" charset="-52"/>
                  <a:ea typeface="Verdana"/>
                  <a:cs typeface="SB Sans Text" panose="020B0503040504020204" pitchFamily="34" charset="-52"/>
                </a:rPr>
                <a:t>онлайн-консультаций</a:t>
              </a:r>
            </a:p>
          </p:txBody>
        </p:sp>
      </p:grpSp>
      <p:sp>
        <p:nvSpPr>
          <p:cNvPr id="22" name="Google Shape;528;p91">
            <a:extLst>
              <a:ext uri="{FF2B5EF4-FFF2-40B4-BE49-F238E27FC236}">
                <a16:creationId xmlns:a16="http://schemas.microsoft.com/office/drawing/2014/main" id="{5DE9107A-9E73-E479-0DFD-A11F58C07062}"/>
              </a:ext>
            </a:extLst>
          </p:cNvPr>
          <p:cNvSpPr>
            <a:spLocks/>
          </p:cNvSpPr>
          <p:nvPr/>
        </p:nvSpPr>
        <p:spPr bwMode="auto">
          <a:xfrm>
            <a:off x="651438" y="1089121"/>
            <a:ext cx="3647468" cy="238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600"/>
              </a:spcAft>
              <a:buClr>
                <a:srgbClr val="848D9F"/>
              </a:buClr>
              <a:buSzPts val="2100"/>
            </a:pPr>
            <a:r>
              <a:rPr lang="ru-RU" sz="1200" b="1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  <a:sym typeface="Roboto"/>
              </a:rPr>
              <a:t>К</a:t>
            </a:r>
            <a:r>
              <a:rPr lang="ru-RU" sz="1200" b="1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рупнейший в России </a:t>
            </a:r>
            <a:r>
              <a:rPr lang="ru-RU" sz="1200" b="1" dirty="0">
                <a:solidFill>
                  <a:schemeClr val="bg1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  <a:sym typeface="Roboto"/>
              </a:rPr>
              <a:t>медицинский онлайн-сервис, который 11 лет делает качественную заботу о здоровье доступной многим:</a:t>
            </a:r>
          </a:p>
          <a:p>
            <a:pPr marL="171450" indent="-171450"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  <a:t>поиск, подбор, запись к врачу </a:t>
            </a:r>
          </a:p>
          <a:p>
            <a:pPr marL="171450" indent="-171450"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  <a:t>онлайн-консультации с врачами</a:t>
            </a:r>
          </a:p>
          <a:p>
            <a:pPr marL="171450" indent="-171450"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  <a:t>цифровые продукты для бизнеса</a:t>
            </a:r>
          </a:p>
          <a:p>
            <a:pPr marL="171450" indent="-171450"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  <a:t>дистанционный мониторинг </a:t>
            </a:r>
            <a:b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</a:b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  <a:t>и носимые устройства</a:t>
            </a:r>
          </a:p>
          <a:p>
            <a:pPr marL="171450" indent="-171450"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Verdana"/>
              </a:rPr>
              <a:t>выездные сервисы</a:t>
            </a:r>
            <a:endParaRPr sz="1200" b="1" i="0" u="none" strike="noStrike" cap="none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3C5BC0D-1C3C-DAE1-1269-ACB2FC2233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728"/>
          <a:stretch/>
        </p:blipFill>
        <p:spPr bwMode="auto">
          <a:xfrm>
            <a:off x="6506155" y="862272"/>
            <a:ext cx="2637845" cy="36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9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Рисунок 944">
            <a:extLst>
              <a:ext uri="{FF2B5EF4-FFF2-40B4-BE49-F238E27FC236}">
                <a16:creationId xmlns:a16="http://schemas.microsoft.com/office/drawing/2014/main" id="{CEE3B80E-8C06-E360-3AB0-16AD1765B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4818" t="57088" r="51579" b="14539"/>
          <a:stretch>
            <a:fillRect/>
          </a:stretch>
        </p:blipFill>
        <p:spPr>
          <a:xfrm>
            <a:off x="450849" y="2902246"/>
            <a:ext cx="3976771" cy="1438495"/>
          </a:xfrm>
          <a:custGeom>
            <a:avLst/>
            <a:gdLst>
              <a:gd name="connsiteX0" fmla="*/ 82052 w 3987088"/>
              <a:gd name="connsiteY0" fmla="*/ 0 h 1438495"/>
              <a:gd name="connsiteX1" fmla="*/ 3905036 w 3987088"/>
              <a:gd name="connsiteY1" fmla="*/ 0 h 1438495"/>
              <a:gd name="connsiteX2" fmla="*/ 3987088 w 3987088"/>
              <a:gd name="connsiteY2" fmla="*/ 82052 h 1438495"/>
              <a:gd name="connsiteX3" fmla="*/ 3987088 w 3987088"/>
              <a:gd name="connsiteY3" fmla="*/ 1356443 h 1438495"/>
              <a:gd name="connsiteX4" fmla="*/ 3905036 w 3987088"/>
              <a:gd name="connsiteY4" fmla="*/ 1438495 h 1438495"/>
              <a:gd name="connsiteX5" fmla="*/ 82052 w 3987088"/>
              <a:gd name="connsiteY5" fmla="*/ 1438495 h 1438495"/>
              <a:gd name="connsiteX6" fmla="*/ 0 w 3987088"/>
              <a:gd name="connsiteY6" fmla="*/ 1356443 h 1438495"/>
              <a:gd name="connsiteX7" fmla="*/ 0 w 3987088"/>
              <a:gd name="connsiteY7" fmla="*/ 82052 h 1438495"/>
              <a:gd name="connsiteX8" fmla="*/ 82052 w 3987088"/>
              <a:gd name="connsiteY8" fmla="*/ 0 h 143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7088" h="1438495">
                <a:moveTo>
                  <a:pt x="82052" y="0"/>
                </a:moveTo>
                <a:lnTo>
                  <a:pt x="3905036" y="0"/>
                </a:lnTo>
                <a:cubicBezTo>
                  <a:pt x="3950352" y="0"/>
                  <a:pt x="3987088" y="36736"/>
                  <a:pt x="3987088" y="82052"/>
                </a:cubicBezTo>
                <a:lnTo>
                  <a:pt x="3987088" y="1356443"/>
                </a:lnTo>
                <a:cubicBezTo>
                  <a:pt x="3987088" y="1401759"/>
                  <a:pt x="3950352" y="1438495"/>
                  <a:pt x="3905036" y="1438495"/>
                </a:cubicBezTo>
                <a:lnTo>
                  <a:pt x="82052" y="1438495"/>
                </a:lnTo>
                <a:cubicBezTo>
                  <a:pt x="36736" y="1438495"/>
                  <a:pt x="0" y="1401759"/>
                  <a:pt x="0" y="1356443"/>
                </a:cubicBezTo>
                <a:lnTo>
                  <a:pt x="0" y="82052"/>
                </a:lnTo>
                <a:cubicBezTo>
                  <a:pt x="0" y="36736"/>
                  <a:pt x="36736" y="0"/>
                  <a:pt x="82052" y="0"/>
                </a:cubicBezTo>
                <a:close/>
              </a:path>
            </a:pathLst>
          </a:custGeom>
          <a:ln>
            <a:solidFill>
              <a:srgbClr val="00ADEE"/>
            </a:solidFill>
          </a:ln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6F1D6A2-C488-6546-E1C5-08452052195D}"/>
              </a:ext>
            </a:extLst>
          </p:cNvPr>
          <p:cNvGrpSpPr/>
          <p:nvPr/>
        </p:nvGrpSpPr>
        <p:grpSpPr>
          <a:xfrm>
            <a:off x="874285" y="894536"/>
            <a:ext cx="7741040" cy="3944910"/>
            <a:chOff x="1160876" y="1143807"/>
            <a:chExt cx="10321386" cy="5259880"/>
          </a:xfrm>
          <a:solidFill>
            <a:schemeClr val="bg1">
              <a:alpha val="40000"/>
            </a:schemeClr>
          </a:solidFill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ED5374C3-D440-2346-0F23-1EA49AECE147}"/>
                </a:ext>
              </a:extLst>
            </p:cNvPr>
            <p:cNvGrpSpPr/>
            <p:nvPr/>
          </p:nvGrpSpPr>
          <p:grpSpPr>
            <a:xfrm>
              <a:off x="1160876" y="1143807"/>
              <a:ext cx="10321386" cy="5259880"/>
              <a:chOff x="1036215" y="923868"/>
              <a:chExt cx="9634832" cy="4910004"/>
            </a:xfrm>
            <a:grpFill/>
          </p:grpSpPr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231A45D7-D370-E34A-A4C1-E9CD1A2BF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3431" y="3127344"/>
                <a:ext cx="66519" cy="59295"/>
              </a:xfrm>
              <a:custGeom>
                <a:avLst/>
                <a:gdLst>
                  <a:gd name="T0" fmla="*/ 3 w 15"/>
                  <a:gd name="T1" fmla="*/ 1 h 15"/>
                  <a:gd name="T2" fmla="*/ 6 w 15"/>
                  <a:gd name="T3" fmla="*/ 6 h 15"/>
                  <a:gd name="T4" fmla="*/ 9 w 15"/>
                  <a:gd name="T5" fmla="*/ 0 h 15"/>
                  <a:gd name="T6" fmla="*/ 15 w 15"/>
                  <a:gd name="T7" fmla="*/ 7 h 15"/>
                  <a:gd name="T8" fmla="*/ 8 w 15"/>
                  <a:gd name="T9" fmla="*/ 15 h 15"/>
                  <a:gd name="T10" fmla="*/ 0 w 15"/>
                  <a:gd name="T11" fmla="*/ 7 h 15"/>
                  <a:gd name="T12" fmla="*/ 3 w 15"/>
                  <a:gd name="T1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5">
                    <a:moveTo>
                      <a:pt x="3" y="1"/>
                    </a:moveTo>
                    <a:cubicBezTo>
                      <a:pt x="5" y="3"/>
                      <a:pt x="5" y="5"/>
                      <a:pt x="6" y="6"/>
                    </a:cubicBezTo>
                    <a:cubicBezTo>
                      <a:pt x="6" y="7"/>
                      <a:pt x="11" y="4"/>
                      <a:pt x="9" y="0"/>
                    </a:cubicBezTo>
                    <a:cubicBezTo>
                      <a:pt x="12" y="0"/>
                      <a:pt x="15" y="4"/>
                      <a:pt x="15" y="7"/>
                    </a:cubicBez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1"/>
                      <a:pt x="0" y="7"/>
                    </a:cubicBezTo>
                    <a:cubicBezTo>
                      <a:pt x="0" y="5"/>
                      <a:pt x="2" y="3"/>
                      <a:pt x="3" y="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EF77909C-1FDD-1E2A-06BB-3888BE90A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1348" y="2258961"/>
                <a:ext cx="903353" cy="1080699"/>
              </a:xfrm>
              <a:custGeom>
                <a:avLst/>
                <a:gdLst>
                  <a:gd name="T0" fmla="*/ 193 w 202"/>
                  <a:gd name="T1" fmla="*/ 56 h 271"/>
                  <a:gd name="T2" fmla="*/ 200 w 202"/>
                  <a:gd name="T3" fmla="*/ 95 h 271"/>
                  <a:gd name="T4" fmla="*/ 181 w 202"/>
                  <a:gd name="T5" fmla="*/ 88 h 271"/>
                  <a:gd name="T6" fmla="*/ 164 w 202"/>
                  <a:gd name="T7" fmla="*/ 88 h 271"/>
                  <a:gd name="T8" fmla="*/ 155 w 202"/>
                  <a:gd name="T9" fmla="*/ 104 h 271"/>
                  <a:gd name="T10" fmla="*/ 154 w 202"/>
                  <a:gd name="T11" fmla="*/ 124 h 271"/>
                  <a:gd name="T12" fmla="*/ 164 w 202"/>
                  <a:gd name="T13" fmla="*/ 144 h 271"/>
                  <a:gd name="T14" fmla="*/ 167 w 202"/>
                  <a:gd name="T15" fmla="*/ 169 h 271"/>
                  <a:gd name="T16" fmla="*/ 176 w 202"/>
                  <a:gd name="T17" fmla="*/ 184 h 271"/>
                  <a:gd name="T18" fmla="*/ 193 w 202"/>
                  <a:gd name="T19" fmla="*/ 181 h 271"/>
                  <a:gd name="T20" fmla="*/ 187 w 202"/>
                  <a:gd name="T21" fmla="*/ 198 h 271"/>
                  <a:gd name="T22" fmla="*/ 178 w 202"/>
                  <a:gd name="T23" fmla="*/ 213 h 271"/>
                  <a:gd name="T24" fmla="*/ 163 w 202"/>
                  <a:gd name="T25" fmla="*/ 231 h 271"/>
                  <a:gd name="T26" fmla="*/ 161 w 202"/>
                  <a:gd name="T27" fmla="*/ 217 h 271"/>
                  <a:gd name="T28" fmla="*/ 147 w 202"/>
                  <a:gd name="T29" fmla="*/ 227 h 271"/>
                  <a:gd name="T30" fmla="*/ 127 w 202"/>
                  <a:gd name="T31" fmla="*/ 241 h 271"/>
                  <a:gd name="T32" fmla="*/ 130 w 202"/>
                  <a:gd name="T33" fmla="*/ 255 h 271"/>
                  <a:gd name="T34" fmla="*/ 113 w 202"/>
                  <a:gd name="T35" fmla="*/ 269 h 271"/>
                  <a:gd name="T36" fmla="*/ 103 w 202"/>
                  <a:gd name="T37" fmla="*/ 260 h 271"/>
                  <a:gd name="T38" fmla="*/ 89 w 202"/>
                  <a:gd name="T39" fmla="*/ 260 h 271"/>
                  <a:gd name="T40" fmla="*/ 74 w 202"/>
                  <a:gd name="T41" fmla="*/ 266 h 271"/>
                  <a:gd name="T42" fmla="*/ 75 w 202"/>
                  <a:gd name="T43" fmla="*/ 253 h 271"/>
                  <a:gd name="T44" fmla="*/ 75 w 202"/>
                  <a:gd name="T45" fmla="*/ 245 h 271"/>
                  <a:gd name="T46" fmla="*/ 59 w 202"/>
                  <a:gd name="T47" fmla="*/ 230 h 271"/>
                  <a:gd name="T48" fmla="*/ 36 w 202"/>
                  <a:gd name="T49" fmla="*/ 238 h 271"/>
                  <a:gd name="T50" fmla="*/ 30 w 202"/>
                  <a:gd name="T51" fmla="*/ 227 h 271"/>
                  <a:gd name="T52" fmla="*/ 10 w 202"/>
                  <a:gd name="T53" fmla="*/ 208 h 271"/>
                  <a:gd name="T54" fmla="*/ 4 w 202"/>
                  <a:gd name="T55" fmla="*/ 189 h 271"/>
                  <a:gd name="T56" fmla="*/ 7 w 202"/>
                  <a:gd name="T57" fmla="*/ 176 h 271"/>
                  <a:gd name="T58" fmla="*/ 18 w 202"/>
                  <a:gd name="T59" fmla="*/ 171 h 271"/>
                  <a:gd name="T60" fmla="*/ 9 w 202"/>
                  <a:gd name="T61" fmla="*/ 159 h 271"/>
                  <a:gd name="T62" fmla="*/ 22 w 202"/>
                  <a:gd name="T63" fmla="*/ 149 h 271"/>
                  <a:gd name="T64" fmla="*/ 30 w 202"/>
                  <a:gd name="T65" fmla="*/ 142 h 271"/>
                  <a:gd name="T66" fmla="*/ 39 w 202"/>
                  <a:gd name="T67" fmla="*/ 131 h 271"/>
                  <a:gd name="T68" fmla="*/ 48 w 202"/>
                  <a:gd name="T69" fmla="*/ 119 h 271"/>
                  <a:gd name="T70" fmla="*/ 34 w 202"/>
                  <a:gd name="T71" fmla="*/ 101 h 271"/>
                  <a:gd name="T72" fmla="*/ 25 w 202"/>
                  <a:gd name="T73" fmla="*/ 79 h 271"/>
                  <a:gd name="T74" fmla="*/ 25 w 202"/>
                  <a:gd name="T75" fmla="*/ 69 h 271"/>
                  <a:gd name="T76" fmla="*/ 29 w 202"/>
                  <a:gd name="T77" fmla="*/ 61 h 271"/>
                  <a:gd name="T78" fmla="*/ 38 w 202"/>
                  <a:gd name="T79" fmla="*/ 51 h 271"/>
                  <a:gd name="T80" fmla="*/ 50 w 202"/>
                  <a:gd name="T81" fmla="*/ 43 h 271"/>
                  <a:gd name="T82" fmla="*/ 50 w 202"/>
                  <a:gd name="T83" fmla="*/ 26 h 271"/>
                  <a:gd name="T84" fmla="*/ 55 w 202"/>
                  <a:gd name="T85" fmla="*/ 17 h 271"/>
                  <a:gd name="T86" fmla="*/ 72 w 202"/>
                  <a:gd name="T87" fmla="*/ 27 h 271"/>
                  <a:gd name="T88" fmla="*/ 94 w 202"/>
                  <a:gd name="T89" fmla="*/ 24 h 271"/>
                  <a:gd name="T90" fmla="*/ 109 w 202"/>
                  <a:gd name="T91" fmla="*/ 14 h 271"/>
                  <a:gd name="T92" fmla="*/ 131 w 202"/>
                  <a:gd name="T93" fmla="*/ 2 h 271"/>
                  <a:gd name="T94" fmla="*/ 139 w 202"/>
                  <a:gd name="T95" fmla="*/ 16 h 271"/>
                  <a:gd name="T96" fmla="*/ 147 w 202"/>
                  <a:gd name="T97" fmla="*/ 20 h 271"/>
                  <a:gd name="T98" fmla="*/ 157 w 202"/>
                  <a:gd name="T99" fmla="*/ 32 h 271"/>
                  <a:gd name="T100" fmla="*/ 174 w 202"/>
                  <a:gd name="T101" fmla="*/ 35 h 271"/>
                  <a:gd name="T102" fmla="*/ 179 w 202"/>
                  <a:gd name="T103" fmla="*/ 52 h 271"/>
                  <a:gd name="T104" fmla="*/ 187 w 202"/>
                  <a:gd name="T105" fmla="*/ 54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2" h="271">
                    <a:moveTo>
                      <a:pt x="193" y="55"/>
                    </a:moveTo>
                    <a:cubicBezTo>
                      <a:pt x="193" y="55"/>
                      <a:pt x="193" y="55"/>
                      <a:pt x="193" y="56"/>
                    </a:cubicBezTo>
                    <a:cubicBezTo>
                      <a:pt x="194" y="58"/>
                      <a:pt x="199" y="80"/>
                      <a:pt x="200" y="84"/>
                    </a:cubicBezTo>
                    <a:cubicBezTo>
                      <a:pt x="201" y="89"/>
                      <a:pt x="202" y="94"/>
                      <a:pt x="200" y="95"/>
                    </a:cubicBezTo>
                    <a:cubicBezTo>
                      <a:pt x="199" y="95"/>
                      <a:pt x="195" y="89"/>
                      <a:pt x="192" y="90"/>
                    </a:cubicBezTo>
                    <a:cubicBezTo>
                      <a:pt x="189" y="92"/>
                      <a:pt x="184" y="91"/>
                      <a:pt x="181" y="88"/>
                    </a:cubicBezTo>
                    <a:cubicBezTo>
                      <a:pt x="178" y="86"/>
                      <a:pt x="175" y="76"/>
                      <a:pt x="171" y="78"/>
                    </a:cubicBezTo>
                    <a:cubicBezTo>
                      <a:pt x="168" y="81"/>
                      <a:pt x="166" y="88"/>
                      <a:pt x="164" y="88"/>
                    </a:cubicBezTo>
                    <a:cubicBezTo>
                      <a:pt x="162" y="88"/>
                      <a:pt x="160" y="90"/>
                      <a:pt x="158" y="93"/>
                    </a:cubicBezTo>
                    <a:cubicBezTo>
                      <a:pt x="156" y="95"/>
                      <a:pt x="158" y="101"/>
                      <a:pt x="155" y="104"/>
                    </a:cubicBezTo>
                    <a:cubicBezTo>
                      <a:pt x="152" y="107"/>
                      <a:pt x="151" y="109"/>
                      <a:pt x="151" y="114"/>
                    </a:cubicBezTo>
                    <a:cubicBezTo>
                      <a:pt x="152" y="118"/>
                      <a:pt x="149" y="119"/>
                      <a:pt x="154" y="124"/>
                    </a:cubicBezTo>
                    <a:cubicBezTo>
                      <a:pt x="160" y="128"/>
                      <a:pt x="159" y="129"/>
                      <a:pt x="160" y="133"/>
                    </a:cubicBezTo>
                    <a:cubicBezTo>
                      <a:pt x="160" y="137"/>
                      <a:pt x="161" y="140"/>
                      <a:pt x="164" y="144"/>
                    </a:cubicBezTo>
                    <a:cubicBezTo>
                      <a:pt x="166" y="149"/>
                      <a:pt x="163" y="151"/>
                      <a:pt x="163" y="155"/>
                    </a:cubicBezTo>
                    <a:cubicBezTo>
                      <a:pt x="162" y="159"/>
                      <a:pt x="164" y="164"/>
                      <a:pt x="167" y="169"/>
                    </a:cubicBezTo>
                    <a:cubicBezTo>
                      <a:pt x="170" y="173"/>
                      <a:pt x="171" y="175"/>
                      <a:pt x="171" y="178"/>
                    </a:cubicBezTo>
                    <a:cubicBezTo>
                      <a:pt x="171" y="182"/>
                      <a:pt x="175" y="184"/>
                      <a:pt x="176" y="184"/>
                    </a:cubicBezTo>
                    <a:cubicBezTo>
                      <a:pt x="178" y="184"/>
                      <a:pt x="181" y="181"/>
                      <a:pt x="182" y="178"/>
                    </a:cubicBezTo>
                    <a:cubicBezTo>
                      <a:pt x="182" y="174"/>
                      <a:pt x="191" y="175"/>
                      <a:pt x="193" y="181"/>
                    </a:cubicBezTo>
                    <a:cubicBezTo>
                      <a:pt x="194" y="186"/>
                      <a:pt x="189" y="186"/>
                      <a:pt x="187" y="189"/>
                    </a:cubicBezTo>
                    <a:cubicBezTo>
                      <a:pt x="186" y="193"/>
                      <a:pt x="191" y="197"/>
                      <a:pt x="187" y="198"/>
                    </a:cubicBezTo>
                    <a:cubicBezTo>
                      <a:pt x="183" y="199"/>
                      <a:pt x="180" y="200"/>
                      <a:pt x="179" y="203"/>
                    </a:cubicBezTo>
                    <a:cubicBezTo>
                      <a:pt x="178" y="206"/>
                      <a:pt x="178" y="209"/>
                      <a:pt x="178" y="213"/>
                    </a:cubicBezTo>
                    <a:cubicBezTo>
                      <a:pt x="177" y="216"/>
                      <a:pt x="173" y="214"/>
                      <a:pt x="172" y="218"/>
                    </a:cubicBezTo>
                    <a:cubicBezTo>
                      <a:pt x="171" y="223"/>
                      <a:pt x="168" y="231"/>
                      <a:pt x="163" y="231"/>
                    </a:cubicBezTo>
                    <a:cubicBezTo>
                      <a:pt x="158" y="230"/>
                      <a:pt x="155" y="228"/>
                      <a:pt x="158" y="224"/>
                    </a:cubicBezTo>
                    <a:cubicBezTo>
                      <a:pt x="161" y="221"/>
                      <a:pt x="165" y="217"/>
                      <a:pt x="161" y="217"/>
                    </a:cubicBezTo>
                    <a:cubicBezTo>
                      <a:pt x="158" y="217"/>
                      <a:pt x="155" y="216"/>
                      <a:pt x="150" y="219"/>
                    </a:cubicBezTo>
                    <a:cubicBezTo>
                      <a:pt x="145" y="222"/>
                      <a:pt x="152" y="227"/>
                      <a:pt x="147" y="227"/>
                    </a:cubicBezTo>
                    <a:cubicBezTo>
                      <a:pt x="142" y="227"/>
                      <a:pt x="133" y="229"/>
                      <a:pt x="130" y="232"/>
                    </a:cubicBezTo>
                    <a:cubicBezTo>
                      <a:pt x="127" y="235"/>
                      <a:pt x="126" y="236"/>
                      <a:pt x="127" y="241"/>
                    </a:cubicBezTo>
                    <a:cubicBezTo>
                      <a:pt x="128" y="246"/>
                      <a:pt x="131" y="245"/>
                      <a:pt x="129" y="247"/>
                    </a:cubicBezTo>
                    <a:cubicBezTo>
                      <a:pt x="127" y="249"/>
                      <a:pt x="136" y="251"/>
                      <a:pt x="130" y="255"/>
                    </a:cubicBezTo>
                    <a:cubicBezTo>
                      <a:pt x="125" y="259"/>
                      <a:pt x="121" y="255"/>
                      <a:pt x="120" y="260"/>
                    </a:cubicBezTo>
                    <a:cubicBezTo>
                      <a:pt x="119" y="265"/>
                      <a:pt x="117" y="266"/>
                      <a:pt x="113" y="269"/>
                    </a:cubicBezTo>
                    <a:cubicBezTo>
                      <a:pt x="111" y="270"/>
                      <a:pt x="110" y="271"/>
                      <a:pt x="108" y="271"/>
                    </a:cubicBezTo>
                    <a:cubicBezTo>
                      <a:pt x="103" y="260"/>
                      <a:pt x="103" y="260"/>
                      <a:pt x="103" y="260"/>
                    </a:cubicBezTo>
                    <a:cubicBezTo>
                      <a:pt x="98" y="264"/>
                      <a:pt x="98" y="264"/>
                      <a:pt x="98" y="264"/>
                    </a:cubicBezTo>
                    <a:cubicBezTo>
                      <a:pt x="89" y="260"/>
                      <a:pt x="89" y="260"/>
                      <a:pt x="89" y="260"/>
                    </a:cubicBezTo>
                    <a:cubicBezTo>
                      <a:pt x="81" y="268"/>
                      <a:pt x="81" y="268"/>
                      <a:pt x="81" y="268"/>
                    </a:cubicBezTo>
                    <a:cubicBezTo>
                      <a:pt x="74" y="266"/>
                      <a:pt x="74" y="266"/>
                      <a:pt x="74" y="266"/>
                    </a:cubicBezTo>
                    <a:cubicBezTo>
                      <a:pt x="72" y="259"/>
                      <a:pt x="72" y="259"/>
                      <a:pt x="72" y="259"/>
                    </a:cubicBezTo>
                    <a:cubicBezTo>
                      <a:pt x="75" y="253"/>
                      <a:pt x="75" y="253"/>
                      <a:pt x="75" y="253"/>
                    </a:cubicBezTo>
                    <a:cubicBezTo>
                      <a:pt x="80" y="251"/>
                      <a:pt x="80" y="251"/>
                      <a:pt x="80" y="251"/>
                    </a:cubicBezTo>
                    <a:cubicBezTo>
                      <a:pt x="75" y="245"/>
                      <a:pt x="75" y="245"/>
                      <a:pt x="75" y="245"/>
                    </a:cubicBezTo>
                    <a:cubicBezTo>
                      <a:pt x="75" y="240"/>
                      <a:pt x="75" y="240"/>
                      <a:pt x="75" y="240"/>
                    </a:cubicBezTo>
                    <a:cubicBezTo>
                      <a:pt x="59" y="230"/>
                      <a:pt x="59" y="230"/>
                      <a:pt x="59" y="230"/>
                    </a:cubicBezTo>
                    <a:cubicBezTo>
                      <a:pt x="44" y="229"/>
                      <a:pt x="44" y="229"/>
                      <a:pt x="44" y="229"/>
                    </a:cubicBezTo>
                    <a:cubicBezTo>
                      <a:pt x="36" y="238"/>
                      <a:pt x="36" y="238"/>
                      <a:pt x="36" y="238"/>
                    </a:cubicBezTo>
                    <a:cubicBezTo>
                      <a:pt x="32" y="238"/>
                      <a:pt x="32" y="238"/>
                      <a:pt x="32" y="238"/>
                    </a:cubicBezTo>
                    <a:cubicBezTo>
                      <a:pt x="30" y="227"/>
                      <a:pt x="30" y="227"/>
                      <a:pt x="30" y="227"/>
                    </a:cubicBezTo>
                    <a:cubicBezTo>
                      <a:pt x="21" y="220"/>
                      <a:pt x="21" y="220"/>
                      <a:pt x="21" y="220"/>
                    </a:cubicBezTo>
                    <a:cubicBezTo>
                      <a:pt x="10" y="208"/>
                      <a:pt x="10" y="208"/>
                      <a:pt x="10" y="208"/>
                    </a:cubicBezTo>
                    <a:cubicBezTo>
                      <a:pt x="5" y="197"/>
                      <a:pt x="5" y="197"/>
                      <a:pt x="5" y="197"/>
                    </a:cubicBezTo>
                    <a:cubicBezTo>
                      <a:pt x="4" y="189"/>
                      <a:pt x="4" y="189"/>
                      <a:pt x="4" y="189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7" y="176"/>
                      <a:pt x="7" y="176"/>
                      <a:pt x="7" y="176"/>
                    </a:cubicBezTo>
                    <a:cubicBezTo>
                      <a:pt x="15" y="172"/>
                      <a:pt x="15" y="172"/>
                      <a:pt x="15" y="172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22" y="165"/>
                      <a:pt x="22" y="165"/>
                      <a:pt x="22" y="165"/>
                    </a:cubicBezTo>
                    <a:cubicBezTo>
                      <a:pt x="9" y="159"/>
                      <a:pt x="9" y="159"/>
                      <a:pt x="9" y="159"/>
                    </a:cubicBezTo>
                    <a:cubicBezTo>
                      <a:pt x="15" y="154"/>
                      <a:pt x="15" y="154"/>
                      <a:pt x="15" y="154"/>
                    </a:cubicBezTo>
                    <a:cubicBezTo>
                      <a:pt x="22" y="149"/>
                      <a:pt x="22" y="149"/>
                      <a:pt x="22" y="149"/>
                    </a:cubicBezTo>
                    <a:cubicBezTo>
                      <a:pt x="23" y="141"/>
                      <a:pt x="23" y="141"/>
                      <a:pt x="23" y="141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7" y="142"/>
                      <a:pt x="37" y="142"/>
                      <a:pt x="37" y="142"/>
                    </a:cubicBezTo>
                    <a:cubicBezTo>
                      <a:pt x="39" y="131"/>
                      <a:pt x="39" y="131"/>
                      <a:pt x="39" y="131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5" y="88"/>
                      <a:pt x="35" y="88"/>
                      <a:pt x="35" y="88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33" y="73"/>
                      <a:pt x="33" y="73"/>
                      <a:pt x="33" y="73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6" y="22"/>
                      <a:pt x="76" y="22"/>
                      <a:pt x="76" y="22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2" y="12"/>
                      <a:pt x="132" y="12"/>
                      <a:pt x="132" y="12"/>
                    </a:cubicBezTo>
                    <a:cubicBezTo>
                      <a:pt x="139" y="16"/>
                      <a:pt x="139" y="16"/>
                      <a:pt x="139" y="16"/>
                    </a:cubicBezTo>
                    <a:cubicBezTo>
                      <a:pt x="140" y="20"/>
                      <a:pt x="140" y="20"/>
                      <a:pt x="140" y="20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54" y="27"/>
                      <a:pt x="154" y="27"/>
                      <a:pt x="154" y="27"/>
                    </a:cubicBezTo>
                    <a:cubicBezTo>
                      <a:pt x="157" y="32"/>
                      <a:pt x="157" y="32"/>
                      <a:pt x="157" y="32"/>
                    </a:cubicBezTo>
                    <a:cubicBezTo>
                      <a:pt x="166" y="37"/>
                      <a:pt x="166" y="37"/>
                      <a:pt x="166" y="37"/>
                    </a:cubicBezTo>
                    <a:cubicBezTo>
                      <a:pt x="174" y="35"/>
                      <a:pt x="174" y="35"/>
                      <a:pt x="174" y="35"/>
                    </a:cubicBezTo>
                    <a:cubicBezTo>
                      <a:pt x="177" y="41"/>
                      <a:pt x="177" y="41"/>
                      <a:pt x="177" y="41"/>
                    </a:cubicBezTo>
                    <a:cubicBezTo>
                      <a:pt x="179" y="52"/>
                      <a:pt x="179" y="52"/>
                      <a:pt x="179" y="52"/>
                    </a:cubicBezTo>
                    <a:cubicBezTo>
                      <a:pt x="187" y="50"/>
                      <a:pt x="187" y="50"/>
                      <a:pt x="187" y="50"/>
                    </a:cubicBezTo>
                    <a:cubicBezTo>
                      <a:pt x="187" y="54"/>
                      <a:pt x="187" y="54"/>
                      <a:pt x="187" y="54"/>
                    </a:cubicBezTo>
                    <a:lnTo>
                      <a:pt x="193" y="55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C375C7CD-DA4F-B25D-6CCA-1C4695E36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896" y="3928783"/>
                <a:ext cx="804649" cy="782310"/>
              </a:xfrm>
              <a:custGeom>
                <a:avLst/>
                <a:gdLst>
                  <a:gd name="T0" fmla="*/ 1 w 180"/>
                  <a:gd name="T1" fmla="*/ 5 h 196"/>
                  <a:gd name="T2" fmla="*/ 7 w 180"/>
                  <a:gd name="T3" fmla="*/ 13 h 196"/>
                  <a:gd name="T4" fmla="*/ 15 w 180"/>
                  <a:gd name="T5" fmla="*/ 20 h 196"/>
                  <a:gd name="T6" fmla="*/ 16 w 180"/>
                  <a:gd name="T7" fmla="*/ 27 h 196"/>
                  <a:gd name="T8" fmla="*/ 11 w 180"/>
                  <a:gd name="T9" fmla="*/ 37 h 196"/>
                  <a:gd name="T10" fmla="*/ 22 w 180"/>
                  <a:gd name="T11" fmla="*/ 47 h 196"/>
                  <a:gd name="T12" fmla="*/ 38 w 180"/>
                  <a:gd name="T13" fmla="*/ 68 h 196"/>
                  <a:gd name="T14" fmla="*/ 58 w 180"/>
                  <a:gd name="T15" fmla="*/ 74 h 196"/>
                  <a:gd name="T16" fmla="*/ 66 w 180"/>
                  <a:gd name="T17" fmla="*/ 89 h 196"/>
                  <a:gd name="T18" fmla="*/ 83 w 180"/>
                  <a:gd name="T19" fmla="*/ 104 h 196"/>
                  <a:gd name="T20" fmla="*/ 103 w 180"/>
                  <a:gd name="T21" fmla="*/ 133 h 196"/>
                  <a:gd name="T22" fmla="*/ 116 w 180"/>
                  <a:gd name="T23" fmla="*/ 141 h 196"/>
                  <a:gd name="T24" fmla="*/ 127 w 180"/>
                  <a:gd name="T25" fmla="*/ 156 h 196"/>
                  <a:gd name="T26" fmla="*/ 136 w 180"/>
                  <a:gd name="T27" fmla="*/ 166 h 196"/>
                  <a:gd name="T28" fmla="*/ 143 w 180"/>
                  <a:gd name="T29" fmla="*/ 179 h 196"/>
                  <a:gd name="T30" fmla="*/ 159 w 180"/>
                  <a:gd name="T31" fmla="*/ 193 h 196"/>
                  <a:gd name="T32" fmla="*/ 162 w 180"/>
                  <a:gd name="T33" fmla="*/ 186 h 196"/>
                  <a:gd name="T34" fmla="*/ 155 w 180"/>
                  <a:gd name="T35" fmla="*/ 172 h 196"/>
                  <a:gd name="T36" fmla="*/ 161 w 180"/>
                  <a:gd name="T37" fmla="*/ 167 h 196"/>
                  <a:gd name="T38" fmla="*/ 166 w 180"/>
                  <a:gd name="T39" fmla="*/ 163 h 196"/>
                  <a:gd name="T40" fmla="*/ 178 w 180"/>
                  <a:gd name="T41" fmla="*/ 168 h 196"/>
                  <a:gd name="T42" fmla="*/ 170 w 180"/>
                  <a:gd name="T43" fmla="*/ 156 h 196"/>
                  <a:gd name="T44" fmla="*/ 162 w 180"/>
                  <a:gd name="T45" fmla="*/ 158 h 196"/>
                  <a:gd name="T46" fmla="*/ 153 w 180"/>
                  <a:gd name="T47" fmla="*/ 152 h 196"/>
                  <a:gd name="T48" fmla="*/ 138 w 180"/>
                  <a:gd name="T49" fmla="*/ 150 h 196"/>
                  <a:gd name="T50" fmla="*/ 124 w 180"/>
                  <a:gd name="T51" fmla="*/ 133 h 196"/>
                  <a:gd name="T52" fmla="*/ 114 w 180"/>
                  <a:gd name="T53" fmla="*/ 114 h 196"/>
                  <a:gd name="T54" fmla="*/ 114 w 180"/>
                  <a:gd name="T55" fmla="*/ 100 h 196"/>
                  <a:gd name="T56" fmla="*/ 128 w 180"/>
                  <a:gd name="T57" fmla="*/ 94 h 196"/>
                  <a:gd name="T58" fmla="*/ 137 w 180"/>
                  <a:gd name="T59" fmla="*/ 95 h 196"/>
                  <a:gd name="T60" fmla="*/ 120 w 180"/>
                  <a:gd name="T61" fmla="*/ 88 h 196"/>
                  <a:gd name="T62" fmla="*/ 74 w 180"/>
                  <a:gd name="T63" fmla="*/ 58 h 196"/>
                  <a:gd name="T64" fmla="*/ 61 w 180"/>
                  <a:gd name="T65" fmla="*/ 50 h 196"/>
                  <a:gd name="T66" fmla="*/ 51 w 180"/>
                  <a:gd name="T67" fmla="*/ 42 h 196"/>
                  <a:gd name="T68" fmla="*/ 43 w 180"/>
                  <a:gd name="T69" fmla="*/ 30 h 196"/>
                  <a:gd name="T70" fmla="*/ 25 w 180"/>
                  <a:gd name="T71" fmla="*/ 16 h 196"/>
                  <a:gd name="T72" fmla="*/ 12 w 180"/>
                  <a:gd name="T73" fmla="*/ 7 h 196"/>
                  <a:gd name="T74" fmla="*/ 5 w 180"/>
                  <a:gd name="T75" fmla="*/ 0 h 196"/>
                  <a:gd name="T76" fmla="*/ 1 w 180"/>
                  <a:gd name="T77" fmla="*/ 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0" h="196">
                    <a:moveTo>
                      <a:pt x="1" y="5"/>
                    </a:moveTo>
                    <a:cubicBezTo>
                      <a:pt x="0" y="7"/>
                      <a:pt x="3" y="13"/>
                      <a:pt x="7" y="13"/>
                    </a:cubicBezTo>
                    <a:cubicBezTo>
                      <a:pt x="10" y="13"/>
                      <a:pt x="12" y="15"/>
                      <a:pt x="15" y="20"/>
                    </a:cubicBezTo>
                    <a:cubicBezTo>
                      <a:pt x="18" y="24"/>
                      <a:pt x="20" y="27"/>
                      <a:pt x="16" y="27"/>
                    </a:cubicBezTo>
                    <a:cubicBezTo>
                      <a:pt x="12" y="27"/>
                      <a:pt x="9" y="33"/>
                      <a:pt x="11" y="37"/>
                    </a:cubicBezTo>
                    <a:cubicBezTo>
                      <a:pt x="13" y="41"/>
                      <a:pt x="20" y="44"/>
                      <a:pt x="22" y="47"/>
                    </a:cubicBezTo>
                    <a:cubicBezTo>
                      <a:pt x="25" y="50"/>
                      <a:pt x="33" y="64"/>
                      <a:pt x="38" y="68"/>
                    </a:cubicBezTo>
                    <a:cubicBezTo>
                      <a:pt x="42" y="72"/>
                      <a:pt x="51" y="70"/>
                      <a:pt x="58" y="74"/>
                    </a:cubicBezTo>
                    <a:cubicBezTo>
                      <a:pt x="64" y="77"/>
                      <a:pt x="65" y="84"/>
                      <a:pt x="66" y="89"/>
                    </a:cubicBezTo>
                    <a:cubicBezTo>
                      <a:pt x="67" y="95"/>
                      <a:pt x="79" y="99"/>
                      <a:pt x="83" y="104"/>
                    </a:cubicBezTo>
                    <a:cubicBezTo>
                      <a:pt x="87" y="108"/>
                      <a:pt x="101" y="128"/>
                      <a:pt x="103" y="133"/>
                    </a:cubicBezTo>
                    <a:cubicBezTo>
                      <a:pt x="105" y="139"/>
                      <a:pt x="112" y="138"/>
                      <a:pt x="116" y="141"/>
                    </a:cubicBezTo>
                    <a:cubicBezTo>
                      <a:pt x="121" y="143"/>
                      <a:pt x="126" y="153"/>
                      <a:pt x="127" y="156"/>
                    </a:cubicBezTo>
                    <a:cubicBezTo>
                      <a:pt x="128" y="160"/>
                      <a:pt x="132" y="162"/>
                      <a:pt x="136" y="166"/>
                    </a:cubicBezTo>
                    <a:cubicBezTo>
                      <a:pt x="141" y="170"/>
                      <a:pt x="142" y="172"/>
                      <a:pt x="143" y="179"/>
                    </a:cubicBezTo>
                    <a:cubicBezTo>
                      <a:pt x="143" y="187"/>
                      <a:pt x="155" y="190"/>
                      <a:pt x="159" y="193"/>
                    </a:cubicBezTo>
                    <a:cubicBezTo>
                      <a:pt x="162" y="196"/>
                      <a:pt x="165" y="189"/>
                      <a:pt x="162" y="186"/>
                    </a:cubicBezTo>
                    <a:cubicBezTo>
                      <a:pt x="160" y="183"/>
                      <a:pt x="155" y="175"/>
                      <a:pt x="155" y="172"/>
                    </a:cubicBezTo>
                    <a:cubicBezTo>
                      <a:pt x="155" y="168"/>
                      <a:pt x="158" y="167"/>
                      <a:pt x="161" y="167"/>
                    </a:cubicBezTo>
                    <a:cubicBezTo>
                      <a:pt x="163" y="166"/>
                      <a:pt x="161" y="162"/>
                      <a:pt x="166" y="163"/>
                    </a:cubicBezTo>
                    <a:cubicBezTo>
                      <a:pt x="172" y="164"/>
                      <a:pt x="177" y="172"/>
                      <a:pt x="178" y="168"/>
                    </a:cubicBezTo>
                    <a:cubicBezTo>
                      <a:pt x="180" y="164"/>
                      <a:pt x="172" y="159"/>
                      <a:pt x="170" y="156"/>
                    </a:cubicBezTo>
                    <a:cubicBezTo>
                      <a:pt x="167" y="153"/>
                      <a:pt x="165" y="160"/>
                      <a:pt x="162" y="158"/>
                    </a:cubicBezTo>
                    <a:cubicBezTo>
                      <a:pt x="159" y="156"/>
                      <a:pt x="155" y="154"/>
                      <a:pt x="153" y="152"/>
                    </a:cubicBezTo>
                    <a:cubicBezTo>
                      <a:pt x="151" y="150"/>
                      <a:pt x="142" y="153"/>
                      <a:pt x="138" y="150"/>
                    </a:cubicBezTo>
                    <a:cubicBezTo>
                      <a:pt x="134" y="147"/>
                      <a:pt x="128" y="139"/>
                      <a:pt x="124" y="133"/>
                    </a:cubicBezTo>
                    <a:cubicBezTo>
                      <a:pt x="119" y="127"/>
                      <a:pt x="117" y="119"/>
                      <a:pt x="114" y="114"/>
                    </a:cubicBezTo>
                    <a:cubicBezTo>
                      <a:pt x="112" y="109"/>
                      <a:pt x="111" y="103"/>
                      <a:pt x="114" y="100"/>
                    </a:cubicBezTo>
                    <a:cubicBezTo>
                      <a:pt x="117" y="97"/>
                      <a:pt x="121" y="91"/>
                      <a:pt x="128" y="94"/>
                    </a:cubicBezTo>
                    <a:cubicBezTo>
                      <a:pt x="136" y="97"/>
                      <a:pt x="139" y="96"/>
                      <a:pt x="137" y="95"/>
                    </a:cubicBezTo>
                    <a:cubicBezTo>
                      <a:pt x="136" y="93"/>
                      <a:pt x="125" y="91"/>
                      <a:pt x="120" y="88"/>
                    </a:cubicBezTo>
                    <a:cubicBezTo>
                      <a:pt x="116" y="85"/>
                      <a:pt x="78" y="62"/>
                      <a:pt x="74" y="58"/>
                    </a:cubicBezTo>
                    <a:cubicBezTo>
                      <a:pt x="70" y="54"/>
                      <a:pt x="64" y="53"/>
                      <a:pt x="61" y="50"/>
                    </a:cubicBezTo>
                    <a:cubicBezTo>
                      <a:pt x="57" y="47"/>
                      <a:pt x="55" y="48"/>
                      <a:pt x="51" y="42"/>
                    </a:cubicBezTo>
                    <a:cubicBezTo>
                      <a:pt x="47" y="36"/>
                      <a:pt x="46" y="34"/>
                      <a:pt x="43" y="30"/>
                    </a:cubicBezTo>
                    <a:cubicBezTo>
                      <a:pt x="39" y="26"/>
                      <a:pt x="29" y="19"/>
                      <a:pt x="25" y="16"/>
                    </a:cubicBezTo>
                    <a:cubicBezTo>
                      <a:pt x="20" y="13"/>
                      <a:pt x="16" y="12"/>
                      <a:pt x="12" y="7"/>
                    </a:cubicBezTo>
                    <a:cubicBezTo>
                      <a:pt x="8" y="2"/>
                      <a:pt x="8" y="0"/>
                      <a:pt x="5" y="0"/>
                    </a:cubicBezTo>
                    <a:cubicBezTo>
                      <a:pt x="1" y="1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6755F2D9-2577-660D-68C0-7BAD63B59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6201" y="4800992"/>
                <a:ext cx="349754" cy="283086"/>
              </a:xfrm>
              <a:custGeom>
                <a:avLst/>
                <a:gdLst>
                  <a:gd name="T0" fmla="*/ 77 w 78"/>
                  <a:gd name="T1" fmla="*/ 27 h 71"/>
                  <a:gd name="T2" fmla="*/ 73 w 78"/>
                  <a:gd name="T3" fmla="*/ 20 h 71"/>
                  <a:gd name="T4" fmla="*/ 65 w 78"/>
                  <a:gd name="T5" fmla="*/ 15 h 71"/>
                  <a:gd name="T6" fmla="*/ 55 w 78"/>
                  <a:gd name="T7" fmla="*/ 29 h 71"/>
                  <a:gd name="T8" fmla="*/ 50 w 78"/>
                  <a:gd name="T9" fmla="*/ 37 h 71"/>
                  <a:gd name="T10" fmla="*/ 45 w 78"/>
                  <a:gd name="T11" fmla="*/ 48 h 71"/>
                  <a:gd name="T12" fmla="*/ 41 w 78"/>
                  <a:gd name="T13" fmla="*/ 57 h 71"/>
                  <a:gd name="T14" fmla="*/ 23 w 78"/>
                  <a:gd name="T15" fmla="*/ 69 h 71"/>
                  <a:gd name="T16" fmla="*/ 12 w 78"/>
                  <a:gd name="T17" fmla="*/ 66 h 71"/>
                  <a:gd name="T18" fmla="*/ 8 w 78"/>
                  <a:gd name="T19" fmla="*/ 59 h 71"/>
                  <a:gd name="T20" fmla="*/ 0 w 78"/>
                  <a:gd name="T21" fmla="*/ 53 h 71"/>
                  <a:gd name="T22" fmla="*/ 0 w 78"/>
                  <a:gd name="T23" fmla="*/ 53 h 71"/>
                  <a:gd name="T24" fmla="*/ 0 w 78"/>
                  <a:gd name="T25" fmla="*/ 46 h 71"/>
                  <a:gd name="T26" fmla="*/ 0 w 78"/>
                  <a:gd name="T27" fmla="*/ 37 h 71"/>
                  <a:gd name="T28" fmla="*/ 3 w 78"/>
                  <a:gd name="T29" fmla="*/ 34 h 71"/>
                  <a:gd name="T30" fmla="*/ 9 w 78"/>
                  <a:gd name="T31" fmla="*/ 33 h 71"/>
                  <a:gd name="T32" fmla="*/ 15 w 78"/>
                  <a:gd name="T33" fmla="*/ 27 h 71"/>
                  <a:gd name="T34" fmla="*/ 15 w 78"/>
                  <a:gd name="T35" fmla="*/ 17 h 71"/>
                  <a:gd name="T36" fmla="*/ 26 w 78"/>
                  <a:gd name="T37" fmla="*/ 18 h 71"/>
                  <a:gd name="T38" fmla="*/ 32 w 78"/>
                  <a:gd name="T39" fmla="*/ 15 h 71"/>
                  <a:gd name="T40" fmla="*/ 41 w 78"/>
                  <a:gd name="T41" fmla="*/ 20 h 71"/>
                  <a:gd name="T42" fmla="*/ 47 w 78"/>
                  <a:gd name="T43" fmla="*/ 16 h 71"/>
                  <a:gd name="T44" fmla="*/ 52 w 78"/>
                  <a:gd name="T45" fmla="*/ 15 h 71"/>
                  <a:gd name="T46" fmla="*/ 57 w 78"/>
                  <a:gd name="T47" fmla="*/ 8 h 71"/>
                  <a:gd name="T48" fmla="*/ 69 w 78"/>
                  <a:gd name="T49" fmla="*/ 6 h 71"/>
                  <a:gd name="T50" fmla="*/ 75 w 78"/>
                  <a:gd name="T51" fmla="*/ 0 h 71"/>
                  <a:gd name="T52" fmla="*/ 78 w 78"/>
                  <a:gd name="T53" fmla="*/ 1 h 71"/>
                  <a:gd name="T54" fmla="*/ 77 w 78"/>
                  <a:gd name="T55" fmla="*/ 2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8" h="71">
                    <a:moveTo>
                      <a:pt x="77" y="27"/>
                    </a:moveTo>
                    <a:cubicBezTo>
                      <a:pt x="74" y="25"/>
                      <a:pt x="73" y="21"/>
                      <a:pt x="73" y="20"/>
                    </a:cubicBezTo>
                    <a:cubicBezTo>
                      <a:pt x="72" y="18"/>
                      <a:pt x="68" y="11"/>
                      <a:pt x="65" y="15"/>
                    </a:cubicBezTo>
                    <a:cubicBezTo>
                      <a:pt x="63" y="19"/>
                      <a:pt x="55" y="24"/>
                      <a:pt x="55" y="29"/>
                    </a:cubicBezTo>
                    <a:cubicBezTo>
                      <a:pt x="55" y="33"/>
                      <a:pt x="53" y="33"/>
                      <a:pt x="50" y="37"/>
                    </a:cubicBezTo>
                    <a:cubicBezTo>
                      <a:pt x="46" y="40"/>
                      <a:pt x="44" y="44"/>
                      <a:pt x="45" y="48"/>
                    </a:cubicBezTo>
                    <a:cubicBezTo>
                      <a:pt x="45" y="51"/>
                      <a:pt x="44" y="54"/>
                      <a:pt x="41" y="57"/>
                    </a:cubicBezTo>
                    <a:cubicBezTo>
                      <a:pt x="37" y="59"/>
                      <a:pt x="26" y="67"/>
                      <a:pt x="23" y="69"/>
                    </a:cubicBezTo>
                    <a:cubicBezTo>
                      <a:pt x="19" y="71"/>
                      <a:pt x="15" y="69"/>
                      <a:pt x="12" y="66"/>
                    </a:cubicBezTo>
                    <a:cubicBezTo>
                      <a:pt x="9" y="63"/>
                      <a:pt x="11" y="59"/>
                      <a:pt x="8" y="59"/>
                    </a:cubicBezTo>
                    <a:cubicBezTo>
                      <a:pt x="4" y="58"/>
                      <a:pt x="1" y="56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37"/>
                      <a:pt x="0" y="37"/>
                    </a:cubicBezTo>
                    <a:cubicBezTo>
                      <a:pt x="0" y="36"/>
                      <a:pt x="3" y="34"/>
                      <a:pt x="3" y="34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8" y="1"/>
                      <a:pt x="78" y="1"/>
                      <a:pt x="78" y="1"/>
                    </a:cubicBezTo>
                    <a:lnTo>
                      <a:pt x="77" y="2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26162A13-4CAD-78E4-E495-D628FD6A2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5930" y="4271163"/>
                <a:ext cx="1287438" cy="757444"/>
              </a:xfrm>
              <a:custGeom>
                <a:avLst/>
                <a:gdLst>
                  <a:gd name="T0" fmla="*/ 283 w 288"/>
                  <a:gd name="T1" fmla="*/ 184 h 190"/>
                  <a:gd name="T2" fmla="*/ 259 w 288"/>
                  <a:gd name="T3" fmla="*/ 180 h 190"/>
                  <a:gd name="T4" fmla="*/ 235 w 288"/>
                  <a:gd name="T5" fmla="*/ 182 h 190"/>
                  <a:gd name="T6" fmla="*/ 210 w 288"/>
                  <a:gd name="T7" fmla="*/ 181 h 190"/>
                  <a:gd name="T8" fmla="*/ 194 w 288"/>
                  <a:gd name="T9" fmla="*/ 166 h 190"/>
                  <a:gd name="T10" fmla="*/ 166 w 288"/>
                  <a:gd name="T11" fmla="*/ 142 h 190"/>
                  <a:gd name="T12" fmla="*/ 139 w 288"/>
                  <a:gd name="T13" fmla="*/ 124 h 190"/>
                  <a:gd name="T14" fmla="*/ 102 w 288"/>
                  <a:gd name="T15" fmla="*/ 125 h 190"/>
                  <a:gd name="T16" fmla="*/ 76 w 288"/>
                  <a:gd name="T17" fmla="*/ 142 h 190"/>
                  <a:gd name="T18" fmla="*/ 64 w 288"/>
                  <a:gd name="T19" fmla="*/ 131 h 190"/>
                  <a:gd name="T20" fmla="*/ 64 w 288"/>
                  <a:gd name="T21" fmla="*/ 119 h 190"/>
                  <a:gd name="T22" fmla="*/ 54 w 288"/>
                  <a:gd name="T23" fmla="*/ 111 h 190"/>
                  <a:gd name="T24" fmla="*/ 49 w 288"/>
                  <a:gd name="T25" fmla="*/ 92 h 190"/>
                  <a:gd name="T26" fmla="*/ 41 w 288"/>
                  <a:gd name="T27" fmla="*/ 93 h 190"/>
                  <a:gd name="T28" fmla="*/ 35 w 288"/>
                  <a:gd name="T29" fmla="*/ 86 h 190"/>
                  <a:gd name="T30" fmla="*/ 23 w 288"/>
                  <a:gd name="T31" fmla="*/ 89 h 190"/>
                  <a:gd name="T32" fmla="*/ 14 w 288"/>
                  <a:gd name="T33" fmla="*/ 87 h 190"/>
                  <a:gd name="T34" fmla="*/ 16 w 288"/>
                  <a:gd name="T35" fmla="*/ 77 h 190"/>
                  <a:gd name="T36" fmla="*/ 5 w 288"/>
                  <a:gd name="T37" fmla="*/ 76 h 190"/>
                  <a:gd name="T38" fmla="*/ 0 w 288"/>
                  <a:gd name="T39" fmla="*/ 69 h 190"/>
                  <a:gd name="T40" fmla="*/ 19 w 288"/>
                  <a:gd name="T41" fmla="*/ 58 h 190"/>
                  <a:gd name="T42" fmla="*/ 29 w 288"/>
                  <a:gd name="T43" fmla="*/ 59 h 190"/>
                  <a:gd name="T44" fmla="*/ 44 w 288"/>
                  <a:gd name="T45" fmla="*/ 60 h 190"/>
                  <a:gd name="T46" fmla="*/ 60 w 288"/>
                  <a:gd name="T47" fmla="*/ 58 h 190"/>
                  <a:gd name="T48" fmla="*/ 71 w 288"/>
                  <a:gd name="T49" fmla="*/ 54 h 190"/>
                  <a:gd name="T50" fmla="*/ 92 w 288"/>
                  <a:gd name="T51" fmla="*/ 58 h 190"/>
                  <a:gd name="T52" fmla="*/ 99 w 288"/>
                  <a:gd name="T53" fmla="*/ 57 h 190"/>
                  <a:gd name="T54" fmla="*/ 109 w 288"/>
                  <a:gd name="T55" fmla="*/ 57 h 190"/>
                  <a:gd name="T56" fmla="*/ 131 w 288"/>
                  <a:gd name="T57" fmla="*/ 45 h 190"/>
                  <a:gd name="T58" fmla="*/ 137 w 288"/>
                  <a:gd name="T59" fmla="*/ 38 h 190"/>
                  <a:gd name="T60" fmla="*/ 153 w 288"/>
                  <a:gd name="T61" fmla="*/ 33 h 190"/>
                  <a:gd name="T62" fmla="*/ 172 w 288"/>
                  <a:gd name="T63" fmla="*/ 13 h 190"/>
                  <a:gd name="T64" fmla="*/ 184 w 288"/>
                  <a:gd name="T65" fmla="*/ 8 h 190"/>
                  <a:gd name="T66" fmla="*/ 197 w 288"/>
                  <a:gd name="T67" fmla="*/ 1 h 190"/>
                  <a:gd name="T68" fmla="*/ 207 w 288"/>
                  <a:gd name="T69" fmla="*/ 2 h 190"/>
                  <a:gd name="T70" fmla="*/ 201 w 288"/>
                  <a:gd name="T71" fmla="*/ 20 h 190"/>
                  <a:gd name="T72" fmla="*/ 197 w 288"/>
                  <a:gd name="T73" fmla="*/ 35 h 190"/>
                  <a:gd name="T74" fmla="*/ 194 w 288"/>
                  <a:gd name="T75" fmla="*/ 52 h 190"/>
                  <a:gd name="T76" fmla="*/ 207 w 288"/>
                  <a:gd name="T77" fmla="*/ 60 h 190"/>
                  <a:gd name="T78" fmla="*/ 226 w 288"/>
                  <a:gd name="T79" fmla="*/ 70 h 190"/>
                  <a:gd name="T80" fmla="*/ 241 w 288"/>
                  <a:gd name="T81" fmla="*/ 54 h 190"/>
                  <a:gd name="T82" fmla="*/ 248 w 288"/>
                  <a:gd name="T83" fmla="*/ 44 h 190"/>
                  <a:gd name="T84" fmla="*/ 256 w 288"/>
                  <a:gd name="T85" fmla="*/ 37 h 190"/>
                  <a:gd name="T86" fmla="*/ 269 w 288"/>
                  <a:gd name="T87" fmla="*/ 29 h 190"/>
                  <a:gd name="T88" fmla="*/ 280 w 288"/>
                  <a:gd name="T89" fmla="*/ 47 h 190"/>
                  <a:gd name="T90" fmla="*/ 269 w 288"/>
                  <a:gd name="T91" fmla="*/ 60 h 190"/>
                  <a:gd name="T92" fmla="*/ 259 w 288"/>
                  <a:gd name="T93" fmla="*/ 63 h 190"/>
                  <a:gd name="T94" fmla="*/ 267 w 288"/>
                  <a:gd name="T95" fmla="*/ 76 h 190"/>
                  <a:gd name="T96" fmla="*/ 261 w 288"/>
                  <a:gd name="T97" fmla="*/ 91 h 190"/>
                  <a:gd name="T98" fmla="*/ 254 w 288"/>
                  <a:gd name="T99" fmla="*/ 102 h 190"/>
                  <a:gd name="T100" fmla="*/ 251 w 288"/>
                  <a:gd name="T101" fmla="*/ 113 h 190"/>
                  <a:gd name="T102" fmla="*/ 252 w 288"/>
                  <a:gd name="T103" fmla="*/ 133 h 190"/>
                  <a:gd name="T104" fmla="*/ 264 w 288"/>
                  <a:gd name="T105" fmla="*/ 143 h 190"/>
                  <a:gd name="T106" fmla="*/ 274 w 288"/>
                  <a:gd name="T107" fmla="*/ 141 h 190"/>
                  <a:gd name="T108" fmla="*/ 279 w 288"/>
                  <a:gd name="T109" fmla="*/ 151 h 190"/>
                  <a:gd name="T110" fmla="*/ 288 w 288"/>
                  <a:gd name="T111" fmla="*/ 158 h 190"/>
                  <a:gd name="T112" fmla="*/ 284 w 288"/>
                  <a:gd name="T113" fmla="*/ 170 h 190"/>
                  <a:gd name="T114" fmla="*/ 284 w 288"/>
                  <a:gd name="T115" fmla="*/ 18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8" h="190">
                    <a:moveTo>
                      <a:pt x="284" y="186"/>
                    </a:moveTo>
                    <a:cubicBezTo>
                      <a:pt x="283" y="185"/>
                      <a:pt x="283" y="185"/>
                      <a:pt x="283" y="184"/>
                    </a:cubicBezTo>
                    <a:cubicBezTo>
                      <a:pt x="282" y="180"/>
                      <a:pt x="278" y="179"/>
                      <a:pt x="277" y="182"/>
                    </a:cubicBezTo>
                    <a:cubicBezTo>
                      <a:pt x="275" y="186"/>
                      <a:pt x="264" y="185"/>
                      <a:pt x="259" y="180"/>
                    </a:cubicBezTo>
                    <a:cubicBezTo>
                      <a:pt x="254" y="175"/>
                      <a:pt x="252" y="178"/>
                      <a:pt x="247" y="182"/>
                    </a:cubicBezTo>
                    <a:cubicBezTo>
                      <a:pt x="242" y="186"/>
                      <a:pt x="239" y="178"/>
                      <a:pt x="235" y="182"/>
                    </a:cubicBezTo>
                    <a:cubicBezTo>
                      <a:pt x="231" y="185"/>
                      <a:pt x="226" y="190"/>
                      <a:pt x="222" y="190"/>
                    </a:cubicBezTo>
                    <a:cubicBezTo>
                      <a:pt x="218" y="189"/>
                      <a:pt x="214" y="188"/>
                      <a:pt x="210" y="181"/>
                    </a:cubicBezTo>
                    <a:cubicBezTo>
                      <a:pt x="207" y="174"/>
                      <a:pt x="205" y="180"/>
                      <a:pt x="204" y="177"/>
                    </a:cubicBezTo>
                    <a:cubicBezTo>
                      <a:pt x="203" y="174"/>
                      <a:pt x="196" y="167"/>
                      <a:pt x="194" y="166"/>
                    </a:cubicBezTo>
                    <a:cubicBezTo>
                      <a:pt x="191" y="165"/>
                      <a:pt x="184" y="158"/>
                      <a:pt x="181" y="155"/>
                    </a:cubicBezTo>
                    <a:cubicBezTo>
                      <a:pt x="179" y="152"/>
                      <a:pt x="167" y="145"/>
                      <a:pt x="166" y="142"/>
                    </a:cubicBezTo>
                    <a:cubicBezTo>
                      <a:pt x="165" y="139"/>
                      <a:pt x="155" y="137"/>
                      <a:pt x="153" y="132"/>
                    </a:cubicBezTo>
                    <a:cubicBezTo>
                      <a:pt x="151" y="127"/>
                      <a:pt x="142" y="126"/>
                      <a:pt x="139" y="124"/>
                    </a:cubicBezTo>
                    <a:cubicBezTo>
                      <a:pt x="136" y="121"/>
                      <a:pt x="124" y="124"/>
                      <a:pt x="119" y="127"/>
                    </a:cubicBezTo>
                    <a:cubicBezTo>
                      <a:pt x="114" y="131"/>
                      <a:pt x="107" y="127"/>
                      <a:pt x="102" y="125"/>
                    </a:cubicBezTo>
                    <a:cubicBezTo>
                      <a:pt x="96" y="124"/>
                      <a:pt x="93" y="131"/>
                      <a:pt x="88" y="134"/>
                    </a:cubicBezTo>
                    <a:cubicBezTo>
                      <a:pt x="84" y="137"/>
                      <a:pt x="80" y="139"/>
                      <a:pt x="76" y="142"/>
                    </a:cubicBezTo>
                    <a:cubicBezTo>
                      <a:pt x="71" y="133"/>
                      <a:pt x="71" y="133"/>
                      <a:pt x="71" y="133"/>
                    </a:cubicBezTo>
                    <a:cubicBezTo>
                      <a:pt x="64" y="131"/>
                      <a:pt x="64" y="131"/>
                      <a:pt x="64" y="131"/>
                    </a:cubicBezTo>
                    <a:cubicBezTo>
                      <a:pt x="58" y="122"/>
                      <a:pt x="58" y="122"/>
                      <a:pt x="58" y="122"/>
                    </a:cubicBezTo>
                    <a:cubicBezTo>
                      <a:pt x="64" y="119"/>
                      <a:pt x="64" y="119"/>
                      <a:pt x="64" y="119"/>
                    </a:cubicBezTo>
                    <a:cubicBezTo>
                      <a:pt x="59" y="112"/>
                      <a:pt x="59" y="112"/>
                      <a:pt x="59" y="112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00"/>
                      <a:pt x="54" y="100"/>
                      <a:pt x="54" y="100"/>
                    </a:cubicBezTo>
                    <a:cubicBezTo>
                      <a:pt x="49" y="92"/>
                      <a:pt x="49" y="92"/>
                      <a:pt x="49" y="92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5" y="86"/>
                      <a:pt x="35" y="86"/>
                      <a:pt x="35" y="86"/>
                    </a:cubicBezTo>
                    <a:cubicBezTo>
                      <a:pt x="30" y="83"/>
                      <a:pt x="30" y="83"/>
                      <a:pt x="30" y="83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14" y="87"/>
                      <a:pt x="14" y="87"/>
                      <a:pt x="14" y="87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0" y="58"/>
                      <a:pt x="60" y="58"/>
                      <a:pt x="60" y="58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71" y="54"/>
                      <a:pt x="71" y="54"/>
                      <a:pt x="71" y="54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5" y="54"/>
                      <a:pt x="95" y="54"/>
                      <a:pt x="95" y="54"/>
                    </a:cubicBezTo>
                    <a:cubicBezTo>
                      <a:pt x="99" y="57"/>
                      <a:pt x="99" y="57"/>
                      <a:pt x="99" y="57"/>
                    </a:cubicBezTo>
                    <a:cubicBezTo>
                      <a:pt x="103" y="53"/>
                      <a:pt x="103" y="53"/>
                      <a:pt x="103" y="53"/>
                    </a:cubicBezTo>
                    <a:cubicBezTo>
                      <a:pt x="109" y="57"/>
                      <a:pt x="109" y="57"/>
                      <a:pt x="109" y="57"/>
                    </a:cubicBezTo>
                    <a:cubicBezTo>
                      <a:pt x="121" y="43"/>
                      <a:pt x="121" y="43"/>
                      <a:pt x="121" y="43"/>
                    </a:cubicBezTo>
                    <a:cubicBezTo>
                      <a:pt x="131" y="45"/>
                      <a:pt x="131" y="45"/>
                      <a:pt x="131" y="45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45" y="38"/>
                      <a:pt x="145" y="38"/>
                      <a:pt x="145" y="38"/>
                    </a:cubicBezTo>
                    <a:cubicBezTo>
                      <a:pt x="153" y="33"/>
                      <a:pt x="153" y="33"/>
                      <a:pt x="153" y="33"/>
                    </a:cubicBezTo>
                    <a:cubicBezTo>
                      <a:pt x="152" y="28"/>
                      <a:pt x="152" y="28"/>
                      <a:pt x="152" y="28"/>
                    </a:cubicBezTo>
                    <a:cubicBezTo>
                      <a:pt x="172" y="13"/>
                      <a:pt x="172" y="13"/>
                      <a:pt x="172" y="13"/>
                    </a:cubicBezTo>
                    <a:cubicBezTo>
                      <a:pt x="178" y="12"/>
                      <a:pt x="178" y="12"/>
                      <a:pt x="178" y="12"/>
                    </a:cubicBezTo>
                    <a:cubicBezTo>
                      <a:pt x="184" y="8"/>
                      <a:pt x="184" y="8"/>
                      <a:pt x="184" y="8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97" y="1"/>
                      <a:pt x="197" y="1"/>
                      <a:pt x="197" y="1"/>
                    </a:cubicBezTo>
                    <a:cubicBezTo>
                      <a:pt x="204" y="0"/>
                      <a:pt x="204" y="0"/>
                      <a:pt x="204" y="0"/>
                    </a:cubicBezTo>
                    <a:cubicBezTo>
                      <a:pt x="207" y="2"/>
                      <a:pt x="207" y="2"/>
                      <a:pt x="207" y="2"/>
                    </a:cubicBezTo>
                    <a:cubicBezTo>
                      <a:pt x="204" y="16"/>
                      <a:pt x="204" y="16"/>
                      <a:pt x="204" y="16"/>
                    </a:cubicBezTo>
                    <a:cubicBezTo>
                      <a:pt x="201" y="20"/>
                      <a:pt x="201" y="20"/>
                      <a:pt x="201" y="20"/>
                    </a:cubicBezTo>
                    <a:cubicBezTo>
                      <a:pt x="202" y="30"/>
                      <a:pt x="202" y="30"/>
                      <a:pt x="202" y="30"/>
                    </a:cubicBezTo>
                    <a:cubicBezTo>
                      <a:pt x="197" y="35"/>
                      <a:pt x="197" y="35"/>
                      <a:pt x="197" y="35"/>
                    </a:cubicBezTo>
                    <a:cubicBezTo>
                      <a:pt x="201" y="42"/>
                      <a:pt x="201" y="42"/>
                      <a:pt x="201" y="42"/>
                    </a:cubicBezTo>
                    <a:cubicBezTo>
                      <a:pt x="194" y="52"/>
                      <a:pt x="194" y="52"/>
                      <a:pt x="194" y="52"/>
                    </a:cubicBezTo>
                    <a:cubicBezTo>
                      <a:pt x="199" y="58"/>
                      <a:pt x="199" y="58"/>
                      <a:pt x="199" y="58"/>
                    </a:cubicBezTo>
                    <a:cubicBezTo>
                      <a:pt x="207" y="60"/>
                      <a:pt x="207" y="60"/>
                      <a:pt x="207" y="60"/>
                    </a:cubicBezTo>
                    <a:cubicBezTo>
                      <a:pt x="217" y="55"/>
                      <a:pt x="217" y="55"/>
                      <a:pt x="217" y="55"/>
                    </a:cubicBezTo>
                    <a:cubicBezTo>
                      <a:pt x="226" y="70"/>
                      <a:pt x="226" y="70"/>
                      <a:pt x="226" y="70"/>
                    </a:cubicBezTo>
                    <a:cubicBezTo>
                      <a:pt x="233" y="65"/>
                      <a:pt x="233" y="65"/>
                      <a:pt x="233" y="65"/>
                    </a:cubicBezTo>
                    <a:cubicBezTo>
                      <a:pt x="241" y="54"/>
                      <a:pt x="241" y="54"/>
                      <a:pt x="241" y="54"/>
                    </a:cubicBezTo>
                    <a:cubicBezTo>
                      <a:pt x="247" y="53"/>
                      <a:pt x="247" y="53"/>
                      <a:pt x="247" y="53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251" y="38"/>
                      <a:pt x="251" y="38"/>
                      <a:pt x="251" y="38"/>
                    </a:cubicBezTo>
                    <a:cubicBezTo>
                      <a:pt x="256" y="37"/>
                      <a:pt x="256" y="37"/>
                      <a:pt x="256" y="37"/>
                    </a:cubicBezTo>
                    <a:cubicBezTo>
                      <a:pt x="261" y="29"/>
                      <a:pt x="261" y="29"/>
                      <a:pt x="261" y="29"/>
                    </a:cubicBezTo>
                    <a:cubicBezTo>
                      <a:pt x="269" y="29"/>
                      <a:pt x="269" y="29"/>
                      <a:pt x="269" y="29"/>
                    </a:cubicBezTo>
                    <a:cubicBezTo>
                      <a:pt x="275" y="38"/>
                      <a:pt x="275" y="38"/>
                      <a:pt x="275" y="38"/>
                    </a:cubicBezTo>
                    <a:cubicBezTo>
                      <a:pt x="280" y="47"/>
                      <a:pt x="280" y="47"/>
                      <a:pt x="280" y="47"/>
                    </a:cubicBezTo>
                    <a:cubicBezTo>
                      <a:pt x="279" y="56"/>
                      <a:pt x="279" y="56"/>
                      <a:pt x="279" y="56"/>
                    </a:cubicBezTo>
                    <a:cubicBezTo>
                      <a:pt x="269" y="60"/>
                      <a:pt x="269" y="60"/>
                      <a:pt x="269" y="60"/>
                    </a:cubicBezTo>
                    <a:cubicBezTo>
                      <a:pt x="262" y="59"/>
                      <a:pt x="262" y="59"/>
                      <a:pt x="262" y="59"/>
                    </a:cubicBezTo>
                    <a:cubicBezTo>
                      <a:pt x="259" y="63"/>
                      <a:pt x="259" y="63"/>
                      <a:pt x="259" y="63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6"/>
                      <a:pt x="267" y="76"/>
                      <a:pt x="267" y="76"/>
                    </a:cubicBezTo>
                    <a:cubicBezTo>
                      <a:pt x="260" y="80"/>
                      <a:pt x="260" y="80"/>
                      <a:pt x="260" y="80"/>
                    </a:cubicBezTo>
                    <a:cubicBezTo>
                      <a:pt x="261" y="91"/>
                      <a:pt x="261" y="91"/>
                      <a:pt x="261" y="91"/>
                    </a:cubicBezTo>
                    <a:cubicBezTo>
                      <a:pt x="254" y="96"/>
                      <a:pt x="254" y="96"/>
                      <a:pt x="254" y="96"/>
                    </a:cubicBezTo>
                    <a:cubicBezTo>
                      <a:pt x="254" y="102"/>
                      <a:pt x="254" y="102"/>
                      <a:pt x="254" y="102"/>
                    </a:cubicBezTo>
                    <a:cubicBezTo>
                      <a:pt x="249" y="107"/>
                      <a:pt x="249" y="107"/>
                      <a:pt x="249" y="107"/>
                    </a:cubicBezTo>
                    <a:cubicBezTo>
                      <a:pt x="251" y="113"/>
                      <a:pt x="251" y="113"/>
                      <a:pt x="251" y="113"/>
                    </a:cubicBezTo>
                    <a:cubicBezTo>
                      <a:pt x="249" y="121"/>
                      <a:pt x="249" y="121"/>
                      <a:pt x="249" y="121"/>
                    </a:cubicBezTo>
                    <a:cubicBezTo>
                      <a:pt x="252" y="133"/>
                      <a:pt x="252" y="133"/>
                      <a:pt x="252" y="133"/>
                    </a:cubicBezTo>
                    <a:cubicBezTo>
                      <a:pt x="260" y="137"/>
                      <a:pt x="260" y="137"/>
                      <a:pt x="260" y="137"/>
                    </a:cubicBezTo>
                    <a:cubicBezTo>
                      <a:pt x="264" y="143"/>
                      <a:pt x="264" y="143"/>
                      <a:pt x="264" y="143"/>
                    </a:cubicBezTo>
                    <a:cubicBezTo>
                      <a:pt x="269" y="139"/>
                      <a:pt x="269" y="139"/>
                      <a:pt x="269" y="139"/>
                    </a:cubicBezTo>
                    <a:cubicBezTo>
                      <a:pt x="274" y="141"/>
                      <a:pt x="274" y="141"/>
                      <a:pt x="274" y="141"/>
                    </a:cubicBezTo>
                    <a:cubicBezTo>
                      <a:pt x="275" y="146"/>
                      <a:pt x="275" y="146"/>
                      <a:pt x="275" y="146"/>
                    </a:cubicBezTo>
                    <a:cubicBezTo>
                      <a:pt x="279" y="151"/>
                      <a:pt x="279" y="151"/>
                      <a:pt x="279" y="151"/>
                    </a:cubicBezTo>
                    <a:cubicBezTo>
                      <a:pt x="281" y="156"/>
                      <a:pt x="281" y="156"/>
                      <a:pt x="281" y="156"/>
                    </a:cubicBezTo>
                    <a:cubicBezTo>
                      <a:pt x="288" y="158"/>
                      <a:pt x="288" y="158"/>
                      <a:pt x="288" y="158"/>
                    </a:cubicBezTo>
                    <a:cubicBezTo>
                      <a:pt x="287" y="167"/>
                      <a:pt x="287" y="167"/>
                      <a:pt x="287" y="167"/>
                    </a:cubicBezTo>
                    <a:cubicBezTo>
                      <a:pt x="287" y="167"/>
                      <a:pt x="284" y="169"/>
                      <a:pt x="284" y="170"/>
                    </a:cubicBezTo>
                    <a:cubicBezTo>
                      <a:pt x="284" y="170"/>
                      <a:pt x="284" y="179"/>
                      <a:pt x="284" y="179"/>
                    </a:cubicBezTo>
                    <a:lnTo>
                      <a:pt x="284" y="186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3ECF46B6-0869-34EB-462E-77B0153A65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36003" y="1685139"/>
                <a:ext cx="1023513" cy="1319791"/>
              </a:xfrm>
              <a:custGeom>
                <a:avLst/>
                <a:gdLst>
                  <a:gd name="T0" fmla="*/ 126 w 229"/>
                  <a:gd name="T1" fmla="*/ 16 h 331"/>
                  <a:gd name="T2" fmla="*/ 140 w 229"/>
                  <a:gd name="T3" fmla="*/ 12 h 331"/>
                  <a:gd name="T4" fmla="*/ 123 w 229"/>
                  <a:gd name="T5" fmla="*/ 3 h 331"/>
                  <a:gd name="T6" fmla="*/ 171 w 229"/>
                  <a:gd name="T7" fmla="*/ 48 h 331"/>
                  <a:gd name="T8" fmla="*/ 173 w 229"/>
                  <a:gd name="T9" fmla="*/ 58 h 331"/>
                  <a:gd name="T10" fmla="*/ 187 w 229"/>
                  <a:gd name="T11" fmla="*/ 52 h 331"/>
                  <a:gd name="T12" fmla="*/ 206 w 229"/>
                  <a:gd name="T13" fmla="*/ 50 h 331"/>
                  <a:gd name="T14" fmla="*/ 227 w 229"/>
                  <a:gd name="T15" fmla="*/ 51 h 331"/>
                  <a:gd name="T16" fmla="*/ 212 w 229"/>
                  <a:gd name="T17" fmla="*/ 46 h 331"/>
                  <a:gd name="T18" fmla="*/ 211 w 229"/>
                  <a:gd name="T19" fmla="*/ 39 h 331"/>
                  <a:gd name="T20" fmla="*/ 201 w 229"/>
                  <a:gd name="T21" fmla="*/ 43 h 331"/>
                  <a:gd name="T22" fmla="*/ 188 w 229"/>
                  <a:gd name="T23" fmla="*/ 50 h 331"/>
                  <a:gd name="T24" fmla="*/ 171 w 229"/>
                  <a:gd name="T25" fmla="*/ 48 h 331"/>
                  <a:gd name="T26" fmla="*/ 171 w 229"/>
                  <a:gd name="T27" fmla="*/ 24 h 331"/>
                  <a:gd name="T28" fmla="*/ 181 w 229"/>
                  <a:gd name="T29" fmla="*/ 22 h 331"/>
                  <a:gd name="T30" fmla="*/ 192 w 229"/>
                  <a:gd name="T31" fmla="*/ 15 h 331"/>
                  <a:gd name="T32" fmla="*/ 194 w 229"/>
                  <a:gd name="T33" fmla="*/ 22 h 331"/>
                  <a:gd name="T34" fmla="*/ 188 w 229"/>
                  <a:gd name="T35" fmla="*/ 35 h 331"/>
                  <a:gd name="T36" fmla="*/ 172 w 229"/>
                  <a:gd name="T37" fmla="*/ 34 h 331"/>
                  <a:gd name="T38" fmla="*/ 125 w 229"/>
                  <a:gd name="T39" fmla="*/ 22 h 331"/>
                  <a:gd name="T40" fmla="*/ 138 w 229"/>
                  <a:gd name="T41" fmla="*/ 21 h 331"/>
                  <a:gd name="T42" fmla="*/ 153 w 229"/>
                  <a:gd name="T43" fmla="*/ 18 h 331"/>
                  <a:gd name="T44" fmla="*/ 143 w 229"/>
                  <a:gd name="T45" fmla="*/ 28 h 331"/>
                  <a:gd name="T46" fmla="*/ 126 w 229"/>
                  <a:gd name="T47" fmla="*/ 31 h 331"/>
                  <a:gd name="T48" fmla="*/ 125 w 229"/>
                  <a:gd name="T49" fmla="*/ 22 h 331"/>
                  <a:gd name="T50" fmla="*/ 21 w 229"/>
                  <a:gd name="T51" fmla="*/ 263 h 331"/>
                  <a:gd name="T52" fmla="*/ 1 w 229"/>
                  <a:gd name="T53" fmla="*/ 272 h 331"/>
                  <a:gd name="T54" fmla="*/ 10 w 229"/>
                  <a:gd name="T55" fmla="*/ 285 h 331"/>
                  <a:gd name="T56" fmla="*/ 3 w 229"/>
                  <a:gd name="T57" fmla="*/ 297 h 331"/>
                  <a:gd name="T58" fmla="*/ 14 w 229"/>
                  <a:gd name="T59" fmla="*/ 290 h 331"/>
                  <a:gd name="T60" fmla="*/ 6 w 229"/>
                  <a:gd name="T61" fmla="*/ 306 h 331"/>
                  <a:gd name="T62" fmla="*/ 21 w 229"/>
                  <a:gd name="T63" fmla="*/ 323 h 331"/>
                  <a:gd name="T64" fmla="*/ 40 w 229"/>
                  <a:gd name="T65" fmla="*/ 323 h 331"/>
                  <a:gd name="T66" fmla="*/ 39 w 229"/>
                  <a:gd name="T67" fmla="*/ 292 h 331"/>
                  <a:gd name="T68" fmla="*/ 55 w 229"/>
                  <a:gd name="T69" fmla="*/ 265 h 331"/>
                  <a:gd name="T70" fmla="*/ 76 w 229"/>
                  <a:gd name="T71" fmla="*/ 253 h 331"/>
                  <a:gd name="T72" fmla="*/ 105 w 229"/>
                  <a:gd name="T73" fmla="*/ 231 h 331"/>
                  <a:gd name="T74" fmla="*/ 134 w 229"/>
                  <a:gd name="T75" fmla="*/ 214 h 331"/>
                  <a:gd name="T76" fmla="*/ 188 w 229"/>
                  <a:gd name="T77" fmla="*/ 204 h 331"/>
                  <a:gd name="T78" fmla="*/ 195 w 229"/>
                  <a:gd name="T79" fmla="*/ 180 h 331"/>
                  <a:gd name="T80" fmla="*/ 158 w 229"/>
                  <a:gd name="T81" fmla="*/ 190 h 331"/>
                  <a:gd name="T82" fmla="*/ 124 w 229"/>
                  <a:gd name="T83" fmla="*/ 188 h 331"/>
                  <a:gd name="T84" fmla="*/ 93 w 229"/>
                  <a:gd name="T85" fmla="*/ 200 h 331"/>
                  <a:gd name="T86" fmla="*/ 79 w 229"/>
                  <a:gd name="T87" fmla="*/ 214 h 331"/>
                  <a:gd name="T88" fmla="*/ 53 w 229"/>
                  <a:gd name="T89" fmla="*/ 227 h 331"/>
                  <a:gd name="T90" fmla="*/ 48 w 229"/>
                  <a:gd name="T91" fmla="*/ 242 h 331"/>
                  <a:gd name="T92" fmla="*/ 30 w 229"/>
                  <a:gd name="T93" fmla="*/ 247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" h="331">
                    <a:moveTo>
                      <a:pt x="123" y="10"/>
                    </a:moveTo>
                    <a:cubicBezTo>
                      <a:pt x="124" y="12"/>
                      <a:pt x="122" y="18"/>
                      <a:pt x="126" y="16"/>
                    </a:cubicBezTo>
                    <a:cubicBezTo>
                      <a:pt x="130" y="15"/>
                      <a:pt x="134" y="12"/>
                      <a:pt x="135" y="14"/>
                    </a:cubicBezTo>
                    <a:cubicBezTo>
                      <a:pt x="136" y="16"/>
                      <a:pt x="143" y="16"/>
                      <a:pt x="140" y="12"/>
                    </a:cubicBezTo>
                    <a:cubicBezTo>
                      <a:pt x="138" y="8"/>
                      <a:pt x="132" y="7"/>
                      <a:pt x="129" y="7"/>
                    </a:cubicBezTo>
                    <a:cubicBezTo>
                      <a:pt x="127" y="7"/>
                      <a:pt x="124" y="0"/>
                      <a:pt x="123" y="3"/>
                    </a:cubicBezTo>
                    <a:cubicBezTo>
                      <a:pt x="122" y="6"/>
                      <a:pt x="123" y="10"/>
                      <a:pt x="123" y="10"/>
                    </a:cubicBezTo>
                    <a:close/>
                    <a:moveTo>
                      <a:pt x="171" y="48"/>
                    </a:moveTo>
                    <a:cubicBezTo>
                      <a:pt x="169" y="48"/>
                      <a:pt x="164" y="51"/>
                      <a:pt x="166" y="55"/>
                    </a:cubicBezTo>
                    <a:cubicBezTo>
                      <a:pt x="167" y="58"/>
                      <a:pt x="170" y="59"/>
                      <a:pt x="173" y="58"/>
                    </a:cubicBezTo>
                    <a:cubicBezTo>
                      <a:pt x="176" y="57"/>
                      <a:pt x="179" y="60"/>
                      <a:pt x="180" y="58"/>
                    </a:cubicBezTo>
                    <a:cubicBezTo>
                      <a:pt x="182" y="55"/>
                      <a:pt x="185" y="49"/>
                      <a:pt x="187" y="52"/>
                    </a:cubicBezTo>
                    <a:cubicBezTo>
                      <a:pt x="189" y="54"/>
                      <a:pt x="195" y="58"/>
                      <a:pt x="197" y="58"/>
                    </a:cubicBezTo>
                    <a:cubicBezTo>
                      <a:pt x="200" y="58"/>
                      <a:pt x="202" y="51"/>
                      <a:pt x="206" y="50"/>
                    </a:cubicBezTo>
                    <a:cubicBezTo>
                      <a:pt x="210" y="49"/>
                      <a:pt x="211" y="55"/>
                      <a:pt x="214" y="56"/>
                    </a:cubicBezTo>
                    <a:cubicBezTo>
                      <a:pt x="217" y="57"/>
                      <a:pt x="225" y="58"/>
                      <a:pt x="227" y="51"/>
                    </a:cubicBezTo>
                    <a:cubicBezTo>
                      <a:pt x="229" y="45"/>
                      <a:pt x="228" y="39"/>
                      <a:pt x="225" y="41"/>
                    </a:cubicBezTo>
                    <a:cubicBezTo>
                      <a:pt x="221" y="42"/>
                      <a:pt x="214" y="46"/>
                      <a:pt x="212" y="46"/>
                    </a:cubicBezTo>
                    <a:cubicBezTo>
                      <a:pt x="210" y="46"/>
                      <a:pt x="207" y="48"/>
                      <a:pt x="206" y="45"/>
                    </a:cubicBezTo>
                    <a:cubicBezTo>
                      <a:pt x="205" y="43"/>
                      <a:pt x="212" y="43"/>
                      <a:pt x="211" y="39"/>
                    </a:cubicBezTo>
                    <a:cubicBezTo>
                      <a:pt x="210" y="35"/>
                      <a:pt x="201" y="35"/>
                      <a:pt x="200" y="37"/>
                    </a:cubicBezTo>
                    <a:cubicBezTo>
                      <a:pt x="200" y="40"/>
                      <a:pt x="204" y="42"/>
                      <a:pt x="201" y="43"/>
                    </a:cubicBezTo>
                    <a:cubicBezTo>
                      <a:pt x="198" y="44"/>
                      <a:pt x="199" y="42"/>
                      <a:pt x="195" y="43"/>
                    </a:cubicBezTo>
                    <a:cubicBezTo>
                      <a:pt x="190" y="44"/>
                      <a:pt x="191" y="49"/>
                      <a:pt x="188" y="50"/>
                    </a:cubicBezTo>
                    <a:cubicBezTo>
                      <a:pt x="186" y="50"/>
                      <a:pt x="182" y="49"/>
                      <a:pt x="180" y="49"/>
                    </a:cubicBezTo>
                    <a:cubicBezTo>
                      <a:pt x="178" y="49"/>
                      <a:pt x="171" y="48"/>
                      <a:pt x="171" y="48"/>
                    </a:cubicBezTo>
                    <a:close/>
                    <a:moveTo>
                      <a:pt x="168" y="28"/>
                    </a:moveTo>
                    <a:cubicBezTo>
                      <a:pt x="168" y="28"/>
                      <a:pt x="172" y="27"/>
                      <a:pt x="171" y="24"/>
                    </a:cubicBezTo>
                    <a:cubicBezTo>
                      <a:pt x="170" y="21"/>
                      <a:pt x="176" y="21"/>
                      <a:pt x="176" y="21"/>
                    </a:cubicBezTo>
                    <a:cubicBezTo>
                      <a:pt x="176" y="21"/>
                      <a:pt x="177" y="23"/>
                      <a:pt x="181" y="22"/>
                    </a:cubicBezTo>
                    <a:cubicBezTo>
                      <a:pt x="184" y="20"/>
                      <a:pt x="181" y="18"/>
                      <a:pt x="183" y="18"/>
                    </a:cubicBezTo>
                    <a:cubicBezTo>
                      <a:pt x="185" y="18"/>
                      <a:pt x="191" y="17"/>
                      <a:pt x="192" y="15"/>
                    </a:cubicBezTo>
                    <a:cubicBezTo>
                      <a:pt x="193" y="12"/>
                      <a:pt x="196" y="13"/>
                      <a:pt x="199" y="18"/>
                    </a:cubicBezTo>
                    <a:cubicBezTo>
                      <a:pt x="201" y="23"/>
                      <a:pt x="196" y="23"/>
                      <a:pt x="194" y="22"/>
                    </a:cubicBezTo>
                    <a:cubicBezTo>
                      <a:pt x="192" y="21"/>
                      <a:pt x="191" y="24"/>
                      <a:pt x="189" y="27"/>
                    </a:cubicBezTo>
                    <a:cubicBezTo>
                      <a:pt x="187" y="30"/>
                      <a:pt x="189" y="31"/>
                      <a:pt x="188" y="35"/>
                    </a:cubicBezTo>
                    <a:cubicBezTo>
                      <a:pt x="186" y="38"/>
                      <a:pt x="182" y="41"/>
                      <a:pt x="178" y="41"/>
                    </a:cubicBezTo>
                    <a:cubicBezTo>
                      <a:pt x="175" y="41"/>
                      <a:pt x="174" y="38"/>
                      <a:pt x="172" y="34"/>
                    </a:cubicBezTo>
                    <a:cubicBezTo>
                      <a:pt x="171" y="30"/>
                      <a:pt x="165" y="29"/>
                      <a:pt x="168" y="28"/>
                    </a:cubicBezTo>
                    <a:close/>
                    <a:moveTo>
                      <a:pt x="125" y="22"/>
                    </a:moveTo>
                    <a:cubicBezTo>
                      <a:pt x="126" y="23"/>
                      <a:pt x="130" y="22"/>
                      <a:pt x="130" y="20"/>
                    </a:cubicBezTo>
                    <a:cubicBezTo>
                      <a:pt x="131" y="17"/>
                      <a:pt x="136" y="19"/>
                      <a:pt x="138" y="21"/>
                    </a:cubicBezTo>
                    <a:cubicBezTo>
                      <a:pt x="140" y="23"/>
                      <a:pt x="144" y="20"/>
                      <a:pt x="145" y="16"/>
                    </a:cubicBezTo>
                    <a:cubicBezTo>
                      <a:pt x="146" y="12"/>
                      <a:pt x="154" y="16"/>
                      <a:pt x="153" y="18"/>
                    </a:cubicBezTo>
                    <a:cubicBezTo>
                      <a:pt x="152" y="21"/>
                      <a:pt x="154" y="22"/>
                      <a:pt x="154" y="24"/>
                    </a:cubicBezTo>
                    <a:cubicBezTo>
                      <a:pt x="153" y="25"/>
                      <a:pt x="146" y="28"/>
                      <a:pt x="143" y="28"/>
                    </a:cubicBezTo>
                    <a:cubicBezTo>
                      <a:pt x="140" y="28"/>
                      <a:pt x="138" y="31"/>
                      <a:pt x="135" y="32"/>
                    </a:cubicBezTo>
                    <a:cubicBezTo>
                      <a:pt x="132" y="34"/>
                      <a:pt x="128" y="34"/>
                      <a:pt x="126" y="31"/>
                    </a:cubicBezTo>
                    <a:cubicBezTo>
                      <a:pt x="123" y="28"/>
                      <a:pt x="120" y="28"/>
                      <a:pt x="121" y="25"/>
                    </a:cubicBezTo>
                    <a:cubicBezTo>
                      <a:pt x="122" y="22"/>
                      <a:pt x="125" y="22"/>
                      <a:pt x="125" y="22"/>
                    </a:cubicBezTo>
                    <a:close/>
                    <a:moveTo>
                      <a:pt x="27" y="254"/>
                    </a:moveTo>
                    <a:cubicBezTo>
                      <a:pt x="24" y="257"/>
                      <a:pt x="25" y="261"/>
                      <a:pt x="21" y="263"/>
                    </a:cubicBezTo>
                    <a:cubicBezTo>
                      <a:pt x="16" y="265"/>
                      <a:pt x="16" y="265"/>
                      <a:pt x="11" y="263"/>
                    </a:cubicBezTo>
                    <a:cubicBezTo>
                      <a:pt x="7" y="261"/>
                      <a:pt x="3" y="269"/>
                      <a:pt x="1" y="272"/>
                    </a:cubicBezTo>
                    <a:cubicBezTo>
                      <a:pt x="0" y="276"/>
                      <a:pt x="1" y="281"/>
                      <a:pt x="3" y="281"/>
                    </a:cubicBezTo>
                    <a:cubicBezTo>
                      <a:pt x="6" y="281"/>
                      <a:pt x="10" y="284"/>
                      <a:pt x="10" y="285"/>
                    </a:cubicBezTo>
                    <a:cubicBezTo>
                      <a:pt x="11" y="286"/>
                      <a:pt x="7" y="282"/>
                      <a:pt x="4" y="286"/>
                    </a:cubicBezTo>
                    <a:cubicBezTo>
                      <a:pt x="1" y="291"/>
                      <a:pt x="2" y="296"/>
                      <a:pt x="3" y="297"/>
                    </a:cubicBezTo>
                    <a:cubicBezTo>
                      <a:pt x="4" y="299"/>
                      <a:pt x="10" y="293"/>
                      <a:pt x="11" y="290"/>
                    </a:cubicBezTo>
                    <a:cubicBezTo>
                      <a:pt x="11" y="287"/>
                      <a:pt x="13" y="287"/>
                      <a:pt x="14" y="290"/>
                    </a:cubicBezTo>
                    <a:cubicBezTo>
                      <a:pt x="14" y="293"/>
                      <a:pt x="15" y="299"/>
                      <a:pt x="12" y="301"/>
                    </a:cubicBezTo>
                    <a:cubicBezTo>
                      <a:pt x="9" y="302"/>
                      <a:pt x="6" y="304"/>
                      <a:pt x="6" y="306"/>
                    </a:cubicBezTo>
                    <a:cubicBezTo>
                      <a:pt x="7" y="309"/>
                      <a:pt x="10" y="314"/>
                      <a:pt x="11" y="315"/>
                    </a:cubicBezTo>
                    <a:cubicBezTo>
                      <a:pt x="13" y="316"/>
                      <a:pt x="18" y="320"/>
                      <a:pt x="21" y="323"/>
                    </a:cubicBezTo>
                    <a:cubicBezTo>
                      <a:pt x="25" y="326"/>
                      <a:pt x="31" y="328"/>
                      <a:pt x="33" y="330"/>
                    </a:cubicBezTo>
                    <a:cubicBezTo>
                      <a:pt x="36" y="331"/>
                      <a:pt x="44" y="329"/>
                      <a:pt x="40" y="323"/>
                    </a:cubicBezTo>
                    <a:cubicBezTo>
                      <a:pt x="36" y="318"/>
                      <a:pt x="36" y="310"/>
                      <a:pt x="37" y="306"/>
                    </a:cubicBezTo>
                    <a:cubicBezTo>
                      <a:pt x="37" y="303"/>
                      <a:pt x="38" y="298"/>
                      <a:pt x="39" y="292"/>
                    </a:cubicBezTo>
                    <a:cubicBezTo>
                      <a:pt x="39" y="287"/>
                      <a:pt x="39" y="282"/>
                      <a:pt x="43" y="277"/>
                    </a:cubicBezTo>
                    <a:cubicBezTo>
                      <a:pt x="47" y="273"/>
                      <a:pt x="50" y="269"/>
                      <a:pt x="55" y="265"/>
                    </a:cubicBezTo>
                    <a:cubicBezTo>
                      <a:pt x="59" y="260"/>
                      <a:pt x="63" y="259"/>
                      <a:pt x="65" y="256"/>
                    </a:cubicBezTo>
                    <a:cubicBezTo>
                      <a:pt x="67" y="254"/>
                      <a:pt x="74" y="255"/>
                      <a:pt x="76" y="253"/>
                    </a:cubicBezTo>
                    <a:cubicBezTo>
                      <a:pt x="77" y="251"/>
                      <a:pt x="90" y="241"/>
                      <a:pt x="93" y="239"/>
                    </a:cubicBezTo>
                    <a:cubicBezTo>
                      <a:pt x="96" y="237"/>
                      <a:pt x="103" y="232"/>
                      <a:pt x="105" y="231"/>
                    </a:cubicBezTo>
                    <a:cubicBezTo>
                      <a:pt x="108" y="230"/>
                      <a:pt x="117" y="227"/>
                      <a:pt x="120" y="224"/>
                    </a:cubicBezTo>
                    <a:cubicBezTo>
                      <a:pt x="123" y="222"/>
                      <a:pt x="121" y="217"/>
                      <a:pt x="134" y="214"/>
                    </a:cubicBezTo>
                    <a:cubicBezTo>
                      <a:pt x="147" y="210"/>
                      <a:pt x="155" y="210"/>
                      <a:pt x="163" y="211"/>
                    </a:cubicBezTo>
                    <a:cubicBezTo>
                      <a:pt x="171" y="211"/>
                      <a:pt x="185" y="204"/>
                      <a:pt x="188" y="204"/>
                    </a:cubicBezTo>
                    <a:cubicBezTo>
                      <a:pt x="191" y="204"/>
                      <a:pt x="199" y="201"/>
                      <a:pt x="201" y="195"/>
                    </a:cubicBezTo>
                    <a:cubicBezTo>
                      <a:pt x="203" y="188"/>
                      <a:pt x="203" y="179"/>
                      <a:pt x="195" y="180"/>
                    </a:cubicBezTo>
                    <a:cubicBezTo>
                      <a:pt x="187" y="181"/>
                      <a:pt x="185" y="184"/>
                      <a:pt x="176" y="188"/>
                    </a:cubicBezTo>
                    <a:cubicBezTo>
                      <a:pt x="168" y="192"/>
                      <a:pt x="162" y="193"/>
                      <a:pt x="158" y="190"/>
                    </a:cubicBezTo>
                    <a:cubicBezTo>
                      <a:pt x="153" y="187"/>
                      <a:pt x="146" y="179"/>
                      <a:pt x="141" y="183"/>
                    </a:cubicBezTo>
                    <a:cubicBezTo>
                      <a:pt x="135" y="187"/>
                      <a:pt x="132" y="188"/>
                      <a:pt x="124" y="188"/>
                    </a:cubicBezTo>
                    <a:cubicBezTo>
                      <a:pt x="116" y="188"/>
                      <a:pt x="107" y="191"/>
                      <a:pt x="102" y="195"/>
                    </a:cubicBezTo>
                    <a:cubicBezTo>
                      <a:pt x="98" y="199"/>
                      <a:pt x="96" y="202"/>
                      <a:pt x="93" y="200"/>
                    </a:cubicBezTo>
                    <a:cubicBezTo>
                      <a:pt x="90" y="198"/>
                      <a:pt x="89" y="202"/>
                      <a:pt x="88" y="207"/>
                    </a:cubicBezTo>
                    <a:cubicBezTo>
                      <a:pt x="87" y="213"/>
                      <a:pt x="84" y="212"/>
                      <a:pt x="79" y="214"/>
                    </a:cubicBezTo>
                    <a:cubicBezTo>
                      <a:pt x="74" y="217"/>
                      <a:pt x="73" y="221"/>
                      <a:pt x="67" y="223"/>
                    </a:cubicBezTo>
                    <a:cubicBezTo>
                      <a:pt x="62" y="225"/>
                      <a:pt x="55" y="224"/>
                      <a:pt x="53" y="227"/>
                    </a:cubicBezTo>
                    <a:cubicBezTo>
                      <a:pt x="52" y="231"/>
                      <a:pt x="56" y="234"/>
                      <a:pt x="53" y="236"/>
                    </a:cubicBezTo>
                    <a:cubicBezTo>
                      <a:pt x="49" y="238"/>
                      <a:pt x="56" y="241"/>
                      <a:pt x="48" y="242"/>
                    </a:cubicBezTo>
                    <a:cubicBezTo>
                      <a:pt x="40" y="242"/>
                      <a:pt x="37" y="243"/>
                      <a:pt x="36" y="244"/>
                    </a:cubicBezTo>
                    <a:cubicBezTo>
                      <a:pt x="35" y="246"/>
                      <a:pt x="32" y="246"/>
                      <a:pt x="30" y="247"/>
                    </a:cubicBezTo>
                    <a:cubicBezTo>
                      <a:pt x="28" y="249"/>
                      <a:pt x="27" y="254"/>
                      <a:pt x="27" y="254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CBE33DA9-020C-ACCA-7657-1383D6C28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095" y="2983890"/>
                <a:ext cx="926955" cy="805263"/>
              </a:xfrm>
              <a:custGeom>
                <a:avLst/>
                <a:gdLst>
                  <a:gd name="T0" fmla="*/ 50 w 207"/>
                  <a:gd name="T1" fmla="*/ 36 h 202"/>
                  <a:gd name="T2" fmla="*/ 66 w 207"/>
                  <a:gd name="T3" fmla="*/ 31 h 202"/>
                  <a:gd name="T4" fmla="*/ 62 w 207"/>
                  <a:gd name="T5" fmla="*/ 9 h 202"/>
                  <a:gd name="T6" fmla="*/ 77 w 207"/>
                  <a:gd name="T7" fmla="*/ 8 h 202"/>
                  <a:gd name="T8" fmla="*/ 84 w 207"/>
                  <a:gd name="T9" fmla="*/ 34 h 202"/>
                  <a:gd name="T10" fmla="*/ 100 w 207"/>
                  <a:gd name="T11" fmla="*/ 43 h 202"/>
                  <a:gd name="T12" fmla="*/ 109 w 207"/>
                  <a:gd name="T13" fmla="*/ 20 h 202"/>
                  <a:gd name="T14" fmla="*/ 138 w 207"/>
                  <a:gd name="T15" fmla="*/ 20 h 202"/>
                  <a:gd name="T16" fmla="*/ 158 w 207"/>
                  <a:gd name="T17" fmla="*/ 30 h 202"/>
                  <a:gd name="T18" fmla="*/ 166 w 207"/>
                  <a:gd name="T19" fmla="*/ 34 h 202"/>
                  <a:gd name="T20" fmla="*/ 172 w 207"/>
                  <a:gd name="T21" fmla="*/ 54 h 202"/>
                  <a:gd name="T22" fmla="*/ 182 w 207"/>
                  <a:gd name="T23" fmla="*/ 69 h 202"/>
                  <a:gd name="T24" fmla="*/ 196 w 207"/>
                  <a:gd name="T25" fmla="*/ 76 h 202"/>
                  <a:gd name="T26" fmla="*/ 207 w 207"/>
                  <a:gd name="T27" fmla="*/ 77 h 202"/>
                  <a:gd name="T28" fmla="*/ 195 w 207"/>
                  <a:gd name="T29" fmla="*/ 96 h 202"/>
                  <a:gd name="T30" fmla="*/ 198 w 207"/>
                  <a:gd name="T31" fmla="*/ 112 h 202"/>
                  <a:gd name="T32" fmla="*/ 195 w 207"/>
                  <a:gd name="T33" fmla="*/ 127 h 202"/>
                  <a:gd name="T34" fmla="*/ 171 w 207"/>
                  <a:gd name="T35" fmla="*/ 123 h 202"/>
                  <a:gd name="T36" fmla="*/ 157 w 207"/>
                  <a:gd name="T37" fmla="*/ 109 h 202"/>
                  <a:gd name="T38" fmla="*/ 141 w 207"/>
                  <a:gd name="T39" fmla="*/ 100 h 202"/>
                  <a:gd name="T40" fmla="*/ 139 w 207"/>
                  <a:gd name="T41" fmla="*/ 110 h 202"/>
                  <a:gd name="T42" fmla="*/ 144 w 207"/>
                  <a:gd name="T43" fmla="*/ 126 h 202"/>
                  <a:gd name="T44" fmla="*/ 138 w 207"/>
                  <a:gd name="T45" fmla="*/ 134 h 202"/>
                  <a:gd name="T46" fmla="*/ 141 w 207"/>
                  <a:gd name="T47" fmla="*/ 144 h 202"/>
                  <a:gd name="T48" fmla="*/ 129 w 207"/>
                  <a:gd name="T49" fmla="*/ 152 h 202"/>
                  <a:gd name="T50" fmla="*/ 126 w 207"/>
                  <a:gd name="T51" fmla="*/ 163 h 202"/>
                  <a:gd name="T52" fmla="*/ 140 w 207"/>
                  <a:gd name="T53" fmla="*/ 161 h 202"/>
                  <a:gd name="T54" fmla="*/ 154 w 207"/>
                  <a:gd name="T55" fmla="*/ 159 h 202"/>
                  <a:gd name="T56" fmla="*/ 135 w 207"/>
                  <a:gd name="T57" fmla="*/ 187 h 202"/>
                  <a:gd name="T58" fmla="*/ 129 w 207"/>
                  <a:gd name="T59" fmla="*/ 202 h 202"/>
                  <a:gd name="T60" fmla="*/ 113 w 207"/>
                  <a:gd name="T61" fmla="*/ 202 h 202"/>
                  <a:gd name="T62" fmla="*/ 112 w 207"/>
                  <a:gd name="T63" fmla="*/ 196 h 202"/>
                  <a:gd name="T64" fmla="*/ 98 w 207"/>
                  <a:gd name="T65" fmla="*/ 193 h 202"/>
                  <a:gd name="T66" fmla="*/ 95 w 207"/>
                  <a:gd name="T67" fmla="*/ 184 h 202"/>
                  <a:gd name="T68" fmla="*/ 88 w 207"/>
                  <a:gd name="T69" fmla="*/ 175 h 202"/>
                  <a:gd name="T70" fmla="*/ 78 w 207"/>
                  <a:gd name="T71" fmla="*/ 176 h 202"/>
                  <a:gd name="T72" fmla="*/ 68 w 207"/>
                  <a:gd name="T73" fmla="*/ 163 h 202"/>
                  <a:gd name="T74" fmla="*/ 54 w 207"/>
                  <a:gd name="T75" fmla="*/ 165 h 202"/>
                  <a:gd name="T76" fmla="*/ 44 w 207"/>
                  <a:gd name="T77" fmla="*/ 150 h 202"/>
                  <a:gd name="T78" fmla="*/ 35 w 207"/>
                  <a:gd name="T79" fmla="*/ 143 h 202"/>
                  <a:gd name="T80" fmla="*/ 22 w 207"/>
                  <a:gd name="T81" fmla="*/ 137 h 202"/>
                  <a:gd name="T82" fmla="*/ 10 w 207"/>
                  <a:gd name="T83" fmla="*/ 129 h 202"/>
                  <a:gd name="T84" fmla="*/ 5 w 207"/>
                  <a:gd name="T85" fmla="*/ 122 h 202"/>
                  <a:gd name="T86" fmla="*/ 0 w 207"/>
                  <a:gd name="T87" fmla="*/ 110 h 202"/>
                  <a:gd name="T88" fmla="*/ 8 w 207"/>
                  <a:gd name="T89" fmla="*/ 95 h 202"/>
                  <a:gd name="T90" fmla="*/ 19 w 207"/>
                  <a:gd name="T91" fmla="*/ 83 h 202"/>
                  <a:gd name="T92" fmla="*/ 25 w 207"/>
                  <a:gd name="T93" fmla="*/ 70 h 202"/>
                  <a:gd name="T94" fmla="*/ 22 w 207"/>
                  <a:gd name="T95" fmla="*/ 60 h 202"/>
                  <a:gd name="T96" fmla="*/ 30 w 207"/>
                  <a:gd name="T97" fmla="*/ 43 h 202"/>
                  <a:gd name="T98" fmla="*/ 38 w 207"/>
                  <a:gd name="T99" fmla="*/ 37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7" h="202">
                    <a:moveTo>
                      <a:pt x="46" y="29"/>
                    </a:moveTo>
                    <a:cubicBezTo>
                      <a:pt x="47" y="32"/>
                      <a:pt x="49" y="34"/>
                      <a:pt x="50" y="36"/>
                    </a:cubicBezTo>
                    <a:cubicBezTo>
                      <a:pt x="52" y="41"/>
                      <a:pt x="55" y="42"/>
                      <a:pt x="59" y="40"/>
                    </a:cubicBezTo>
                    <a:cubicBezTo>
                      <a:pt x="64" y="39"/>
                      <a:pt x="68" y="34"/>
                      <a:pt x="66" y="31"/>
                    </a:cubicBezTo>
                    <a:cubicBezTo>
                      <a:pt x="64" y="28"/>
                      <a:pt x="59" y="29"/>
                      <a:pt x="60" y="22"/>
                    </a:cubicBezTo>
                    <a:cubicBezTo>
                      <a:pt x="62" y="16"/>
                      <a:pt x="62" y="11"/>
                      <a:pt x="62" y="9"/>
                    </a:cubicBezTo>
                    <a:cubicBezTo>
                      <a:pt x="61" y="8"/>
                      <a:pt x="66" y="5"/>
                      <a:pt x="69" y="7"/>
                    </a:cubicBezTo>
                    <a:cubicBezTo>
                      <a:pt x="73" y="8"/>
                      <a:pt x="75" y="0"/>
                      <a:pt x="77" y="8"/>
                    </a:cubicBezTo>
                    <a:cubicBezTo>
                      <a:pt x="79" y="15"/>
                      <a:pt x="78" y="21"/>
                      <a:pt x="79" y="24"/>
                    </a:cubicBezTo>
                    <a:cubicBezTo>
                      <a:pt x="80" y="27"/>
                      <a:pt x="84" y="30"/>
                      <a:pt x="84" y="34"/>
                    </a:cubicBezTo>
                    <a:cubicBezTo>
                      <a:pt x="85" y="39"/>
                      <a:pt x="89" y="44"/>
                      <a:pt x="90" y="44"/>
                    </a:cubicBezTo>
                    <a:cubicBezTo>
                      <a:pt x="91" y="45"/>
                      <a:pt x="99" y="50"/>
                      <a:pt x="100" y="43"/>
                    </a:cubicBezTo>
                    <a:cubicBezTo>
                      <a:pt x="102" y="37"/>
                      <a:pt x="101" y="32"/>
                      <a:pt x="104" y="27"/>
                    </a:cubicBezTo>
                    <a:cubicBezTo>
                      <a:pt x="106" y="21"/>
                      <a:pt x="104" y="20"/>
                      <a:pt x="109" y="20"/>
                    </a:cubicBezTo>
                    <a:cubicBezTo>
                      <a:pt x="115" y="20"/>
                      <a:pt x="123" y="20"/>
                      <a:pt x="127" y="20"/>
                    </a:cubicBezTo>
                    <a:cubicBezTo>
                      <a:pt x="131" y="21"/>
                      <a:pt x="136" y="22"/>
                      <a:pt x="138" y="20"/>
                    </a:cubicBezTo>
                    <a:cubicBezTo>
                      <a:pt x="141" y="19"/>
                      <a:pt x="146" y="15"/>
                      <a:pt x="150" y="18"/>
                    </a:cubicBezTo>
                    <a:cubicBezTo>
                      <a:pt x="154" y="22"/>
                      <a:pt x="157" y="27"/>
                      <a:pt x="158" y="30"/>
                    </a:cubicBezTo>
                    <a:cubicBezTo>
                      <a:pt x="159" y="33"/>
                      <a:pt x="157" y="35"/>
                      <a:pt x="157" y="38"/>
                    </a:cubicBezTo>
                    <a:cubicBezTo>
                      <a:pt x="158" y="40"/>
                      <a:pt x="162" y="38"/>
                      <a:pt x="166" y="34"/>
                    </a:cubicBezTo>
                    <a:cubicBezTo>
                      <a:pt x="171" y="48"/>
                      <a:pt x="171" y="48"/>
                      <a:pt x="171" y="48"/>
                    </a:cubicBezTo>
                    <a:cubicBezTo>
                      <a:pt x="172" y="54"/>
                      <a:pt x="172" y="54"/>
                      <a:pt x="172" y="54"/>
                    </a:cubicBezTo>
                    <a:cubicBezTo>
                      <a:pt x="181" y="63"/>
                      <a:pt x="181" y="63"/>
                      <a:pt x="181" y="63"/>
                    </a:cubicBezTo>
                    <a:cubicBezTo>
                      <a:pt x="182" y="69"/>
                      <a:pt x="182" y="69"/>
                      <a:pt x="182" y="69"/>
                    </a:cubicBezTo>
                    <a:cubicBezTo>
                      <a:pt x="190" y="76"/>
                      <a:pt x="190" y="76"/>
                      <a:pt x="190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8" y="71"/>
                      <a:pt x="198" y="71"/>
                      <a:pt x="198" y="71"/>
                    </a:cubicBezTo>
                    <a:cubicBezTo>
                      <a:pt x="207" y="77"/>
                      <a:pt x="207" y="77"/>
                      <a:pt x="207" y="77"/>
                    </a:cubicBezTo>
                    <a:cubicBezTo>
                      <a:pt x="201" y="86"/>
                      <a:pt x="201" y="86"/>
                      <a:pt x="201" y="86"/>
                    </a:cubicBezTo>
                    <a:cubicBezTo>
                      <a:pt x="195" y="96"/>
                      <a:pt x="195" y="96"/>
                      <a:pt x="195" y="96"/>
                    </a:cubicBezTo>
                    <a:cubicBezTo>
                      <a:pt x="200" y="105"/>
                      <a:pt x="200" y="105"/>
                      <a:pt x="200" y="105"/>
                    </a:cubicBezTo>
                    <a:cubicBezTo>
                      <a:pt x="198" y="112"/>
                      <a:pt x="198" y="112"/>
                      <a:pt x="198" y="112"/>
                    </a:cubicBezTo>
                    <a:cubicBezTo>
                      <a:pt x="202" y="119"/>
                      <a:pt x="202" y="119"/>
                      <a:pt x="202" y="119"/>
                    </a:cubicBezTo>
                    <a:cubicBezTo>
                      <a:pt x="195" y="127"/>
                      <a:pt x="195" y="127"/>
                      <a:pt x="195" y="127"/>
                    </a:cubicBezTo>
                    <a:cubicBezTo>
                      <a:pt x="181" y="119"/>
                      <a:pt x="181" y="119"/>
                      <a:pt x="181" y="119"/>
                    </a:cubicBezTo>
                    <a:cubicBezTo>
                      <a:pt x="171" y="123"/>
                      <a:pt x="171" y="123"/>
                      <a:pt x="171" y="123"/>
                    </a:cubicBezTo>
                    <a:cubicBezTo>
                      <a:pt x="167" y="114"/>
                      <a:pt x="167" y="114"/>
                      <a:pt x="167" y="114"/>
                    </a:cubicBezTo>
                    <a:cubicBezTo>
                      <a:pt x="157" y="109"/>
                      <a:pt x="157" y="109"/>
                      <a:pt x="157" y="109"/>
                    </a:cubicBezTo>
                    <a:cubicBezTo>
                      <a:pt x="148" y="103"/>
                      <a:pt x="148" y="103"/>
                      <a:pt x="148" y="103"/>
                    </a:cubicBezTo>
                    <a:cubicBezTo>
                      <a:pt x="141" y="100"/>
                      <a:pt x="141" y="100"/>
                      <a:pt x="141" y="100"/>
                    </a:cubicBezTo>
                    <a:cubicBezTo>
                      <a:pt x="138" y="100"/>
                      <a:pt x="138" y="100"/>
                      <a:pt x="138" y="100"/>
                    </a:cubicBezTo>
                    <a:cubicBezTo>
                      <a:pt x="139" y="110"/>
                      <a:pt x="139" y="110"/>
                      <a:pt x="139" y="110"/>
                    </a:cubicBezTo>
                    <a:cubicBezTo>
                      <a:pt x="145" y="115"/>
                      <a:pt x="145" y="115"/>
                      <a:pt x="145" y="115"/>
                    </a:cubicBezTo>
                    <a:cubicBezTo>
                      <a:pt x="144" y="126"/>
                      <a:pt x="144" y="126"/>
                      <a:pt x="144" y="126"/>
                    </a:cubicBezTo>
                    <a:cubicBezTo>
                      <a:pt x="138" y="130"/>
                      <a:pt x="138" y="130"/>
                      <a:pt x="138" y="130"/>
                    </a:cubicBezTo>
                    <a:cubicBezTo>
                      <a:pt x="138" y="134"/>
                      <a:pt x="138" y="134"/>
                      <a:pt x="138" y="134"/>
                    </a:cubicBezTo>
                    <a:cubicBezTo>
                      <a:pt x="141" y="138"/>
                      <a:pt x="141" y="138"/>
                      <a:pt x="141" y="138"/>
                    </a:cubicBezTo>
                    <a:cubicBezTo>
                      <a:pt x="141" y="144"/>
                      <a:pt x="141" y="144"/>
                      <a:pt x="141" y="144"/>
                    </a:cubicBezTo>
                    <a:cubicBezTo>
                      <a:pt x="132" y="145"/>
                      <a:pt x="132" y="145"/>
                      <a:pt x="132" y="145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25" y="157"/>
                      <a:pt x="125" y="157"/>
                      <a:pt x="125" y="157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35" y="166"/>
                      <a:pt x="135" y="166"/>
                      <a:pt x="135" y="166"/>
                    </a:cubicBezTo>
                    <a:cubicBezTo>
                      <a:pt x="140" y="161"/>
                      <a:pt x="140" y="161"/>
                      <a:pt x="140" y="161"/>
                    </a:cubicBezTo>
                    <a:cubicBezTo>
                      <a:pt x="145" y="158"/>
                      <a:pt x="145" y="158"/>
                      <a:pt x="145" y="158"/>
                    </a:cubicBezTo>
                    <a:cubicBezTo>
                      <a:pt x="154" y="159"/>
                      <a:pt x="154" y="159"/>
                      <a:pt x="154" y="159"/>
                    </a:cubicBezTo>
                    <a:cubicBezTo>
                      <a:pt x="159" y="166"/>
                      <a:pt x="159" y="166"/>
                      <a:pt x="159" y="166"/>
                    </a:cubicBezTo>
                    <a:cubicBezTo>
                      <a:pt x="135" y="187"/>
                      <a:pt x="135" y="187"/>
                      <a:pt x="135" y="187"/>
                    </a:cubicBezTo>
                    <a:cubicBezTo>
                      <a:pt x="139" y="191"/>
                      <a:pt x="139" y="191"/>
                      <a:pt x="139" y="191"/>
                    </a:cubicBezTo>
                    <a:cubicBezTo>
                      <a:pt x="129" y="202"/>
                      <a:pt x="129" y="202"/>
                      <a:pt x="129" y="202"/>
                    </a:cubicBezTo>
                    <a:cubicBezTo>
                      <a:pt x="124" y="198"/>
                      <a:pt x="124" y="198"/>
                      <a:pt x="124" y="198"/>
                    </a:cubicBezTo>
                    <a:cubicBezTo>
                      <a:pt x="113" y="202"/>
                      <a:pt x="113" y="202"/>
                      <a:pt x="113" y="202"/>
                    </a:cubicBezTo>
                    <a:cubicBezTo>
                      <a:pt x="111" y="201"/>
                      <a:pt x="111" y="201"/>
                      <a:pt x="111" y="201"/>
                    </a:cubicBezTo>
                    <a:cubicBezTo>
                      <a:pt x="112" y="196"/>
                      <a:pt x="112" y="196"/>
                      <a:pt x="112" y="196"/>
                    </a:cubicBezTo>
                    <a:cubicBezTo>
                      <a:pt x="103" y="188"/>
                      <a:pt x="103" y="188"/>
                      <a:pt x="103" y="188"/>
                    </a:cubicBezTo>
                    <a:cubicBezTo>
                      <a:pt x="98" y="193"/>
                      <a:pt x="98" y="193"/>
                      <a:pt x="98" y="193"/>
                    </a:cubicBezTo>
                    <a:cubicBezTo>
                      <a:pt x="96" y="188"/>
                      <a:pt x="96" y="188"/>
                      <a:pt x="96" y="188"/>
                    </a:cubicBezTo>
                    <a:cubicBezTo>
                      <a:pt x="95" y="184"/>
                      <a:pt x="95" y="184"/>
                      <a:pt x="95" y="184"/>
                    </a:cubicBezTo>
                    <a:cubicBezTo>
                      <a:pt x="85" y="178"/>
                      <a:pt x="85" y="178"/>
                      <a:pt x="85" y="178"/>
                    </a:cubicBezTo>
                    <a:cubicBezTo>
                      <a:pt x="88" y="175"/>
                      <a:pt x="88" y="175"/>
                      <a:pt x="88" y="175"/>
                    </a:cubicBezTo>
                    <a:cubicBezTo>
                      <a:pt x="81" y="170"/>
                      <a:pt x="81" y="170"/>
                      <a:pt x="81" y="170"/>
                    </a:cubicBezTo>
                    <a:cubicBezTo>
                      <a:pt x="78" y="176"/>
                      <a:pt x="78" y="176"/>
                      <a:pt x="78" y="176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68" y="163"/>
                      <a:pt x="68" y="163"/>
                      <a:pt x="68" y="163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54" y="165"/>
                      <a:pt x="54" y="165"/>
                      <a:pt x="54" y="165"/>
                    </a:cubicBezTo>
                    <a:cubicBezTo>
                      <a:pt x="52" y="158"/>
                      <a:pt x="52" y="158"/>
                      <a:pt x="52" y="158"/>
                    </a:cubicBezTo>
                    <a:cubicBezTo>
                      <a:pt x="44" y="150"/>
                      <a:pt x="44" y="150"/>
                      <a:pt x="44" y="150"/>
                    </a:cubicBezTo>
                    <a:cubicBezTo>
                      <a:pt x="39" y="148"/>
                      <a:pt x="39" y="148"/>
                      <a:pt x="39" y="148"/>
                    </a:cubicBezTo>
                    <a:cubicBezTo>
                      <a:pt x="35" y="143"/>
                      <a:pt x="35" y="143"/>
                      <a:pt x="35" y="143"/>
                    </a:cubicBezTo>
                    <a:cubicBezTo>
                      <a:pt x="23" y="144"/>
                      <a:pt x="23" y="144"/>
                      <a:pt x="23" y="144"/>
                    </a:cubicBezTo>
                    <a:cubicBezTo>
                      <a:pt x="22" y="137"/>
                      <a:pt x="22" y="137"/>
                      <a:pt x="22" y="137"/>
                    </a:cubicBezTo>
                    <a:cubicBezTo>
                      <a:pt x="14" y="136"/>
                      <a:pt x="14" y="136"/>
                      <a:pt x="14" y="136"/>
                    </a:cubicBezTo>
                    <a:cubicBezTo>
                      <a:pt x="10" y="129"/>
                      <a:pt x="10" y="129"/>
                      <a:pt x="10" y="129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6" y="92"/>
                      <a:pt x="6" y="92"/>
                      <a:pt x="6" y="92"/>
                    </a:cubicBezTo>
                    <a:cubicBezTo>
                      <a:pt x="19" y="83"/>
                      <a:pt x="19" y="83"/>
                      <a:pt x="19" y="83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8" y="37"/>
                      <a:pt x="38" y="37"/>
                      <a:pt x="38" y="37"/>
                    </a:cubicBezTo>
                    <a:lnTo>
                      <a:pt x="46" y="2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B4799B4C-5FA8-A6F4-E699-29098D5EC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9337" y="2402416"/>
                <a:ext cx="540723" cy="606339"/>
              </a:xfrm>
              <a:custGeom>
                <a:avLst/>
                <a:gdLst>
                  <a:gd name="T0" fmla="*/ 0 w 121"/>
                  <a:gd name="T1" fmla="*/ 59 h 152"/>
                  <a:gd name="T2" fmla="*/ 6 w 121"/>
                  <a:gd name="T3" fmla="*/ 48 h 152"/>
                  <a:gd name="T4" fmla="*/ 25 w 121"/>
                  <a:gd name="T5" fmla="*/ 45 h 152"/>
                  <a:gd name="T6" fmla="*/ 31 w 121"/>
                  <a:gd name="T7" fmla="*/ 35 h 152"/>
                  <a:gd name="T8" fmla="*/ 34 w 121"/>
                  <a:gd name="T9" fmla="*/ 26 h 152"/>
                  <a:gd name="T10" fmla="*/ 37 w 121"/>
                  <a:gd name="T11" fmla="*/ 15 h 152"/>
                  <a:gd name="T12" fmla="*/ 49 w 121"/>
                  <a:gd name="T13" fmla="*/ 8 h 152"/>
                  <a:gd name="T14" fmla="*/ 56 w 121"/>
                  <a:gd name="T15" fmla="*/ 2 h 152"/>
                  <a:gd name="T16" fmla="*/ 62 w 121"/>
                  <a:gd name="T17" fmla="*/ 5 h 152"/>
                  <a:gd name="T18" fmla="*/ 72 w 121"/>
                  <a:gd name="T19" fmla="*/ 6 h 152"/>
                  <a:gd name="T20" fmla="*/ 80 w 121"/>
                  <a:gd name="T21" fmla="*/ 11 h 152"/>
                  <a:gd name="T22" fmla="*/ 86 w 121"/>
                  <a:gd name="T23" fmla="*/ 6 h 152"/>
                  <a:gd name="T24" fmla="*/ 90 w 121"/>
                  <a:gd name="T25" fmla="*/ 10 h 152"/>
                  <a:gd name="T26" fmla="*/ 98 w 121"/>
                  <a:gd name="T27" fmla="*/ 14 h 152"/>
                  <a:gd name="T28" fmla="*/ 98 w 121"/>
                  <a:gd name="T29" fmla="*/ 23 h 152"/>
                  <a:gd name="T30" fmla="*/ 91 w 121"/>
                  <a:gd name="T31" fmla="*/ 22 h 152"/>
                  <a:gd name="T32" fmla="*/ 95 w 121"/>
                  <a:gd name="T33" fmla="*/ 33 h 152"/>
                  <a:gd name="T34" fmla="*/ 105 w 121"/>
                  <a:gd name="T35" fmla="*/ 49 h 152"/>
                  <a:gd name="T36" fmla="*/ 113 w 121"/>
                  <a:gd name="T37" fmla="*/ 65 h 152"/>
                  <a:gd name="T38" fmla="*/ 114 w 121"/>
                  <a:gd name="T39" fmla="*/ 92 h 152"/>
                  <a:gd name="T40" fmla="*/ 118 w 121"/>
                  <a:gd name="T41" fmla="*/ 112 h 152"/>
                  <a:gd name="T42" fmla="*/ 120 w 121"/>
                  <a:gd name="T43" fmla="*/ 128 h 152"/>
                  <a:gd name="T44" fmla="*/ 113 w 121"/>
                  <a:gd name="T45" fmla="*/ 144 h 152"/>
                  <a:gd name="T46" fmla="*/ 82 w 121"/>
                  <a:gd name="T47" fmla="*/ 152 h 152"/>
                  <a:gd name="T48" fmla="*/ 65 w 121"/>
                  <a:gd name="T49" fmla="*/ 144 h 152"/>
                  <a:gd name="T50" fmla="*/ 56 w 121"/>
                  <a:gd name="T51" fmla="*/ 124 h 152"/>
                  <a:gd name="T52" fmla="*/ 46 w 121"/>
                  <a:gd name="T53" fmla="*/ 109 h 152"/>
                  <a:gd name="T54" fmla="*/ 39 w 121"/>
                  <a:gd name="T55" fmla="*/ 91 h 152"/>
                  <a:gd name="T56" fmla="*/ 37 w 121"/>
                  <a:gd name="T57" fmla="*/ 78 h 152"/>
                  <a:gd name="T58" fmla="*/ 34 w 121"/>
                  <a:gd name="T59" fmla="*/ 74 h 152"/>
                  <a:gd name="T60" fmla="*/ 32 w 121"/>
                  <a:gd name="T61" fmla="*/ 91 h 152"/>
                  <a:gd name="T62" fmla="*/ 32 w 121"/>
                  <a:gd name="T63" fmla="*/ 93 h 152"/>
                  <a:gd name="T64" fmla="*/ 17 w 121"/>
                  <a:gd name="T65" fmla="*/ 87 h 152"/>
                  <a:gd name="T66" fmla="*/ 13 w 121"/>
                  <a:gd name="T67" fmla="*/ 82 h 152"/>
                  <a:gd name="T68" fmla="*/ 15 w 121"/>
                  <a:gd name="T69" fmla="*/ 71 h 152"/>
                  <a:gd name="T70" fmla="*/ 0 w 121"/>
                  <a:gd name="T71" fmla="*/ 5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1" h="152">
                    <a:moveTo>
                      <a:pt x="0" y="59"/>
                    </a:moveTo>
                    <a:cubicBezTo>
                      <a:pt x="3" y="54"/>
                      <a:pt x="5" y="50"/>
                      <a:pt x="6" y="48"/>
                    </a:cubicBezTo>
                    <a:cubicBezTo>
                      <a:pt x="9" y="43"/>
                      <a:pt x="18" y="45"/>
                      <a:pt x="25" y="45"/>
                    </a:cubicBezTo>
                    <a:cubicBezTo>
                      <a:pt x="33" y="45"/>
                      <a:pt x="31" y="39"/>
                      <a:pt x="31" y="35"/>
                    </a:cubicBezTo>
                    <a:cubicBezTo>
                      <a:pt x="31" y="32"/>
                      <a:pt x="36" y="29"/>
                      <a:pt x="34" y="26"/>
                    </a:cubicBezTo>
                    <a:cubicBezTo>
                      <a:pt x="32" y="22"/>
                      <a:pt x="34" y="17"/>
                      <a:pt x="37" y="15"/>
                    </a:cubicBezTo>
                    <a:cubicBezTo>
                      <a:pt x="40" y="13"/>
                      <a:pt x="43" y="8"/>
                      <a:pt x="49" y="8"/>
                    </a:cubicBezTo>
                    <a:cubicBezTo>
                      <a:pt x="54" y="7"/>
                      <a:pt x="53" y="5"/>
                      <a:pt x="56" y="2"/>
                    </a:cubicBezTo>
                    <a:cubicBezTo>
                      <a:pt x="60" y="0"/>
                      <a:pt x="62" y="5"/>
                      <a:pt x="62" y="5"/>
                    </a:cubicBezTo>
                    <a:cubicBezTo>
                      <a:pt x="62" y="5"/>
                      <a:pt x="68" y="10"/>
                      <a:pt x="72" y="6"/>
                    </a:cubicBezTo>
                    <a:cubicBezTo>
                      <a:pt x="75" y="3"/>
                      <a:pt x="77" y="11"/>
                      <a:pt x="80" y="11"/>
                    </a:cubicBezTo>
                    <a:cubicBezTo>
                      <a:pt x="82" y="11"/>
                      <a:pt x="85" y="8"/>
                      <a:pt x="86" y="6"/>
                    </a:cubicBezTo>
                    <a:cubicBezTo>
                      <a:pt x="88" y="9"/>
                      <a:pt x="85" y="11"/>
                      <a:pt x="90" y="10"/>
                    </a:cubicBezTo>
                    <a:cubicBezTo>
                      <a:pt x="95" y="10"/>
                      <a:pt x="97" y="10"/>
                      <a:pt x="98" y="14"/>
                    </a:cubicBezTo>
                    <a:cubicBezTo>
                      <a:pt x="100" y="17"/>
                      <a:pt x="101" y="24"/>
                      <a:pt x="98" y="23"/>
                    </a:cubicBezTo>
                    <a:cubicBezTo>
                      <a:pt x="95" y="22"/>
                      <a:pt x="93" y="21"/>
                      <a:pt x="91" y="22"/>
                    </a:cubicBezTo>
                    <a:cubicBezTo>
                      <a:pt x="89" y="24"/>
                      <a:pt x="93" y="29"/>
                      <a:pt x="95" y="33"/>
                    </a:cubicBezTo>
                    <a:cubicBezTo>
                      <a:pt x="98" y="37"/>
                      <a:pt x="99" y="45"/>
                      <a:pt x="105" y="49"/>
                    </a:cubicBezTo>
                    <a:cubicBezTo>
                      <a:pt x="111" y="53"/>
                      <a:pt x="113" y="61"/>
                      <a:pt x="113" y="65"/>
                    </a:cubicBezTo>
                    <a:cubicBezTo>
                      <a:pt x="112" y="70"/>
                      <a:pt x="113" y="86"/>
                      <a:pt x="114" y="92"/>
                    </a:cubicBezTo>
                    <a:cubicBezTo>
                      <a:pt x="114" y="98"/>
                      <a:pt x="114" y="104"/>
                      <a:pt x="118" y="112"/>
                    </a:cubicBezTo>
                    <a:cubicBezTo>
                      <a:pt x="121" y="120"/>
                      <a:pt x="121" y="125"/>
                      <a:pt x="120" y="128"/>
                    </a:cubicBezTo>
                    <a:cubicBezTo>
                      <a:pt x="119" y="131"/>
                      <a:pt x="115" y="140"/>
                      <a:pt x="113" y="144"/>
                    </a:cubicBezTo>
                    <a:cubicBezTo>
                      <a:pt x="111" y="149"/>
                      <a:pt x="89" y="152"/>
                      <a:pt x="82" y="152"/>
                    </a:cubicBezTo>
                    <a:cubicBezTo>
                      <a:pt x="75" y="152"/>
                      <a:pt x="69" y="148"/>
                      <a:pt x="65" y="144"/>
                    </a:cubicBezTo>
                    <a:cubicBezTo>
                      <a:pt x="61" y="139"/>
                      <a:pt x="60" y="129"/>
                      <a:pt x="56" y="124"/>
                    </a:cubicBezTo>
                    <a:cubicBezTo>
                      <a:pt x="52" y="118"/>
                      <a:pt x="45" y="115"/>
                      <a:pt x="46" y="109"/>
                    </a:cubicBezTo>
                    <a:cubicBezTo>
                      <a:pt x="46" y="103"/>
                      <a:pt x="41" y="96"/>
                      <a:pt x="39" y="91"/>
                    </a:cubicBezTo>
                    <a:cubicBezTo>
                      <a:pt x="37" y="87"/>
                      <a:pt x="38" y="82"/>
                      <a:pt x="37" y="78"/>
                    </a:cubicBezTo>
                    <a:cubicBezTo>
                      <a:pt x="36" y="74"/>
                      <a:pt x="35" y="69"/>
                      <a:pt x="34" y="74"/>
                    </a:cubicBezTo>
                    <a:cubicBezTo>
                      <a:pt x="32" y="78"/>
                      <a:pt x="34" y="85"/>
                      <a:pt x="32" y="91"/>
                    </a:cubicBezTo>
                    <a:cubicBezTo>
                      <a:pt x="32" y="92"/>
                      <a:pt x="32" y="92"/>
                      <a:pt x="32" y="93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3" y="82"/>
                      <a:pt x="13" y="82"/>
                      <a:pt x="13" y="82"/>
                    </a:cubicBezTo>
                    <a:cubicBezTo>
                      <a:pt x="15" y="71"/>
                      <a:pt x="15" y="71"/>
                      <a:pt x="1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id="{0874D21F-BD0E-3856-886B-CA4B5A877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1485" y="3303317"/>
                <a:ext cx="787483" cy="573823"/>
              </a:xfrm>
              <a:custGeom>
                <a:avLst/>
                <a:gdLst>
                  <a:gd name="T0" fmla="*/ 344 w 367"/>
                  <a:gd name="T1" fmla="*/ 258 h 300"/>
                  <a:gd name="T2" fmla="*/ 321 w 367"/>
                  <a:gd name="T3" fmla="*/ 258 h 300"/>
                  <a:gd name="T4" fmla="*/ 327 w 367"/>
                  <a:gd name="T5" fmla="*/ 281 h 300"/>
                  <a:gd name="T6" fmla="*/ 323 w 367"/>
                  <a:gd name="T7" fmla="*/ 298 h 300"/>
                  <a:gd name="T8" fmla="*/ 296 w 367"/>
                  <a:gd name="T9" fmla="*/ 298 h 300"/>
                  <a:gd name="T10" fmla="*/ 275 w 367"/>
                  <a:gd name="T11" fmla="*/ 300 h 300"/>
                  <a:gd name="T12" fmla="*/ 241 w 367"/>
                  <a:gd name="T13" fmla="*/ 271 h 300"/>
                  <a:gd name="T14" fmla="*/ 223 w 367"/>
                  <a:gd name="T15" fmla="*/ 246 h 300"/>
                  <a:gd name="T16" fmla="*/ 191 w 367"/>
                  <a:gd name="T17" fmla="*/ 219 h 300"/>
                  <a:gd name="T18" fmla="*/ 158 w 367"/>
                  <a:gd name="T19" fmla="*/ 221 h 300"/>
                  <a:gd name="T20" fmla="*/ 112 w 367"/>
                  <a:gd name="T21" fmla="*/ 212 h 300"/>
                  <a:gd name="T22" fmla="*/ 104 w 367"/>
                  <a:gd name="T23" fmla="*/ 175 h 300"/>
                  <a:gd name="T24" fmla="*/ 73 w 367"/>
                  <a:gd name="T25" fmla="*/ 160 h 300"/>
                  <a:gd name="T26" fmla="*/ 46 w 367"/>
                  <a:gd name="T27" fmla="*/ 133 h 300"/>
                  <a:gd name="T28" fmla="*/ 16 w 367"/>
                  <a:gd name="T29" fmla="*/ 131 h 300"/>
                  <a:gd name="T30" fmla="*/ 14 w 367"/>
                  <a:gd name="T31" fmla="*/ 104 h 300"/>
                  <a:gd name="T32" fmla="*/ 8 w 367"/>
                  <a:gd name="T33" fmla="*/ 79 h 300"/>
                  <a:gd name="T34" fmla="*/ 19 w 367"/>
                  <a:gd name="T35" fmla="*/ 75 h 300"/>
                  <a:gd name="T36" fmla="*/ 62 w 367"/>
                  <a:gd name="T37" fmla="*/ 33 h 300"/>
                  <a:gd name="T38" fmla="*/ 89 w 367"/>
                  <a:gd name="T39" fmla="*/ 8 h 300"/>
                  <a:gd name="T40" fmla="*/ 112 w 367"/>
                  <a:gd name="T41" fmla="*/ 4 h 300"/>
                  <a:gd name="T42" fmla="*/ 139 w 367"/>
                  <a:gd name="T43" fmla="*/ 8 h 300"/>
                  <a:gd name="T44" fmla="*/ 166 w 367"/>
                  <a:gd name="T45" fmla="*/ 8 h 300"/>
                  <a:gd name="T46" fmla="*/ 169 w 367"/>
                  <a:gd name="T47" fmla="*/ 46 h 300"/>
                  <a:gd name="T48" fmla="*/ 162 w 367"/>
                  <a:gd name="T49" fmla="*/ 77 h 300"/>
                  <a:gd name="T50" fmla="*/ 173 w 367"/>
                  <a:gd name="T51" fmla="*/ 98 h 300"/>
                  <a:gd name="T52" fmla="*/ 191 w 367"/>
                  <a:gd name="T53" fmla="*/ 117 h 300"/>
                  <a:gd name="T54" fmla="*/ 210 w 367"/>
                  <a:gd name="T55" fmla="*/ 133 h 300"/>
                  <a:gd name="T56" fmla="*/ 244 w 367"/>
                  <a:gd name="T57" fmla="*/ 142 h 300"/>
                  <a:gd name="T58" fmla="*/ 271 w 367"/>
                  <a:gd name="T59" fmla="*/ 162 h 300"/>
                  <a:gd name="T60" fmla="*/ 289 w 367"/>
                  <a:gd name="T61" fmla="*/ 173 h 300"/>
                  <a:gd name="T62" fmla="*/ 308 w 367"/>
                  <a:gd name="T63" fmla="*/ 187 h 300"/>
                  <a:gd name="T64" fmla="*/ 331 w 367"/>
                  <a:gd name="T65" fmla="*/ 187 h 300"/>
                  <a:gd name="T66" fmla="*/ 339 w 367"/>
                  <a:gd name="T67" fmla="*/ 204 h 300"/>
                  <a:gd name="T68" fmla="*/ 362 w 367"/>
                  <a:gd name="T69" fmla="*/ 22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7" h="300">
                    <a:moveTo>
                      <a:pt x="367" y="235"/>
                    </a:moveTo>
                    <a:lnTo>
                      <a:pt x="344" y="258"/>
                    </a:lnTo>
                    <a:lnTo>
                      <a:pt x="331" y="250"/>
                    </a:lnTo>
                    <a:lnTo>
                      <a:pt x="321" y="258"/>
                    </a:lnTo>
                    <a:lnTo>
                      <a:pt x="337" y="273"/>
                    </a:lnTo>
                    <a:lnTo>
                      <a:pt x="327" y="281"/>
                    </a:lnTo>
                    <a:lnTo>
                      <a:pt x="327" y="292"/>
                    </a:lnTo>
                    <a:lnTo>
                      <a:pt x="323" y="298"/>
                    </a:lnTo>
                    <a:lnTo>
                      <a:pt x="306" y="281"/>
                    </a:lnTo>
                    <a:lnTo>
                      <a:pt x="296" y="298"/>
                    </a:lnTo>
                    <a:lnTo>
                      <a:pt x="283" y="294"/>
                    </a:lnTo>
                    <a:lnTo>
                      <a:pt x="275" y="300"/>
                    </a:lnTo>
                    <a:lnTo>
                      <a:pt x="264" y="281"/>
                    </a:lnTo>
                    <a:lnTo>
                      <a:pt x="241" y="271"/>
                    </a:lnTo>
                    <a:lnTo>
                      <a:pt x="237" y="260"/>
                    </a:lnTo>
                    <a:lnTo>
                      <a:pt x="223" y="246"/>
                    </a:lnTo>
                    <a:lnTo>
                      <a:pt x="206" y="242"/>
                    </a:lnTo>
                    <a:lnTo>
                      <a:pt x="191" y="219"/>
                    </a:lnTo>
                    <a:lnTo>
                      <a:pt x="179" y="225"/>
                    </a:lnTo>
                    <a:lnTo>
                      <a:pt x="158" y="221"/>
                    </a:lnTo>
                    <a:lnTo>
                      <a:pt x="131" y="231"/>
                    </a:lnTo>
                    <a:lnTo>
                      <a:pt x="112" y="212"/>
                    </a:lnTo>
                    <a:lnTo>
                      <a:pt x="112" y="185"/>
                    </a:lnTo>
                    <a:lnTo>
                      <a:pt x="104" y="175"/>
                    </a:lnTo>
                    <a:lnTo>
                      <a:pt x="96" y="181"/>
                    </a:lnTo>
                    <a:lnTo>
                      <a:pt x="73" y="160"/>
                    </a:lnTo>
                    <a:lnTo>
                      <a:pt x="48" y="160"/>
                    </a:lnTo>
                    <a:lnTo>
                      <a:pt x="46" y="133"/>
                    </a:lnTo>
                    <a:lnTo>
                      <a:pt x="19" y="133"/>
                    </a:lnTo>
                    <a:lnTo>
                      <a:pt x="16" y="131"/>
                    </a:lnTo>
                    <a:lnTo>
                      <a:pt x="21" y="117"/>
                    </a:lnTo>
                    <a:lnTo>
                      <a:pt x="14" y="104"/>
                    </a:lnTo>
                    <a:lnTo>
                      <a:pt x="0" y="96"/>
                    </a:lnTo>
                    <a:lnTo>
                      <a:pt x="8" y="79"/>
                    </a:lnTo>
                    <a:lnTo>
                      <a:pt x="8" y="75"/>
                    </a:lnTo>
                    <a:lnTo>
                      <a:pt x="19" y="75"/>
                    </a:lnTo>
                    <a:lnTo>
                      <a:pt x="41" y="71"/>
                    </a:lnTo>
                    <a:lnTo>
                      <a:pt x="62" y="33"/>
                    </a:lnTo>
                    <a:lnTo>
                      <a:pt x="81" y="23"/>
                    </a:lnTo>
                    <a:lnTo>
                      <a:pt x="89" y="8"/>
                    </a:lnTo>
                    <a:lnTo>
                      <a:pt x="100" y="12"/>
                    </a:lnTo>
                    <a:lnTo>
                      <a:pt x="112" y="4"/>
                    </a:lnTo>
                    <a:lnTo>
                      <a:pt x="131" y="0"/>
                    </a:lnTo>
                    <a:lnTo>
                      <a:pt x="139" y="8"/>
                    </a:lnTo>
                    <a:lnTo>
                      <a:pt x="150" y="6"/>
                    </a:lnTo>
                    <a:lnTo>
                      <a:pt x="166" y="8"/>
                    </a:lnTo>
                    <a:lnTo>
                      <a:pt x="179" y="31"/>
                    </a:lnTo>
                    <a:lnTo>
                      <a:pt x="169" y="46"/>
                    </a:lnTo>
                    <a:lnTo>
                      <a:pt x="162" y="62"/>
                    </a:lnTo>
                    <a:lnTo>
                      <a:pt x="162" y="77"/>
                    </a:lnTo>
                    <a:lnTo>
                      <a:pt x="173" y="87"/>
                    </a:lnTo>
                    <a:lnTo>
                      <a:pt x="173" y="98"/>
                    </a:lnTo>
                    <a:lnTo>
                      <a:pt x="183" y="102"/>
                    </a:lnTo>
                    <a:lnTo>
                      <a:pt x="191" y="117"/>
                    </a:lnTo>
                    <a:lnTo>
                      <a:pt x="208" y="119"/>
                    </a:lnTo>
                    <a:lnTo>
                      <a:pt x="210" y="133"/>
                    </a:lnTo>
                    <a:lnTo>
                      <a:pt x="235" y="131"/>
                    </a:lnTo>
                    <a:lnTo>
                      <a:pt x="244" y="142"/>
                    </a:lnTo>
                    <a:lnTo>
                      <a:pt x="254" y="146"/>
                    </a:lnTo>
                    <a:lnTo>
                      <a:pt x="271" y="162"/>
                    </a:lnTo>
                    <a:lnTo>
                      <a:pt x="275" y="177"/>
                    </a:lnTo>
                    <a:lnTo>
                      <a:pt x="289" y="173"/>
                    </a:lnTo>
                    <a:lnTo>
                      <a:pt x="304" y="173"/>
                    </a:lnTo>
                    <a:lnTo>
                      <a:pt x="308" y="187"/>
                    </a:lnTo>
                    <a:lnTo>
                      <a:pt x="325" y="200"/>
                    </a:lnTo>
                    <a:lnTo>
                      <a:pt x="331" y="187"/>
                    </a:lnTo>
                    <a:lnTo>
                      <a:pt x="346" y="198"/>
                    </a:lnTo>
                    <a:lnTo>
                      <a:pt x="339" y="204"/>
                    </a:lnTo>
                    <a:lnTo>
                      <a:pt x="360" y="217"/>
                    </a:lnTo>
                    <a:lnTo>
                      <a:pt x="362" y="225"/>
                    </a:lnTo>
                    <a:lnTo>
                      <a:pt x="367" y="235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A9F444F7-6B70-593C-CD10-AA798D155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8209" y="3027882"/>
                <a:ext cx="446312" cy="418890"/>
              </a:xfrm>
              <a:custGeom>
                <a:avLst/>
                <a:gdLst>
                  <a:gd name="T0" fmla="*/ 16 w 100"/>
                  <a:gd name="T1" fmla="*/ 18 h 105"/>
                  <a:gd name="T2" fmla="*/ 20 w 100"/>
                  <a:gd name="T3" fmla="*/ 15 h 105"/>
                  <a:gd name="T4" fmla="*/ 30 w 100"/>
                  <a:gd name="T5" fmla="*/ 19 h 105"/>
                  <a:gd name="T6" fmla="*/ 37 w 100"/>
                  <a:gd name="T7" fmla="*/ 23 h 105"/>
                  <a:gd name="T8" fmla="*/ 40 w 100"/>
                  <a:gd name="T9" fmla="*/ 26 h 105"/>
                  <a:gd name="T10" fmla="*/ 37 w 100"/>
                  <a:gd name="T11" fmla="*/ 32 h 105"/>
                  <a:gd name="T12" fmla="*/ 45 w 100"/>
                  <a:gd name="T13" fmla="*/ 40 h 105"/>
                  <a:gd name="T14" fmla="*/ 52 w 100"/>
                  <a:gd name="T15" fmla="*/ 32 h 105"/>
                  <a:gd name="T16" fmla="*/ 46 w 100"/>
                  <a:gd name="T17" fmla="*/ 25 h 105"/>
                  <a:gd name="T18" fmla="*/ 45 w 100"/>
                  <a:gd name="T19" fmla="*/ 23 h 105"/>
                  <a:gd name="T20" fmla="*/ 40 w 100"/>
                  <a:gd name="T21" fmla="*/ 14 h 105"/>
                  <a:gd name="T22" fmla="*/ 39 w 100"/>
                  <a:gd name="T23" fmla="*/ 3 h 105"/>
                  <a:gd name="T24" fmla="*/ 35 w 100"/>
                  <a:gd name="T25" fmla="*/ 0 h 105"/>
                  <a:gd name="T26" fmla="*/ 67 w 100"/>
                  <a:gd name="T27" fmla="*/ 0 h 105"/>
                  <a:gd name="T28" fmla="*/ 68 w 100"/>
                  <a:gd name="T29" fmla="*/ 0 h 105"/>
                  <a:gd name="T30" fmla="*/ 68 w 100"/>
                  <a:gd name="T31" fmla="*/ 13 h 105"/>
                  <a:gd name="T32" fmla="*/ 83 w 100"/>
                  <a:gd name="T33" fmla="*/ 58 h 105"/>
                  <a:gd name="T34" fmla="*/ 92 w 100"/>
                  <a:gd name="T35" fmla="*/ 62 h 105"/>
                  <a:gd name="T36" fmla="*/ 100 w 100"/>
                  <a:gd name="T37" fmla="*/ 85 h 105"/>
                  <a:gd name="T38" fmla="*/ 90 w 100"/>
                  <a:gd name="T39" fmla="*/ 103 h 105"/>
                  <a:gd name="T40" fmla="*/ 79 w 100"/>
                  <a:gd name="T41" fmla="*/ 105 h 105"/>
                  <a:gd name="T42" fmla="*/ 74 w 100"/>
                  <a:gd name="T43" fmla="*/ 105 h 105"/>
                  <a:gd name="T44" fmla="*/ 72 w 100"/>
                  <a:gd name="T45" fmla="*/ 97 h 105"/>
                  <a:gd name="T46" fmla="*/ 64 w 100"/>
                  <a:gd name="T47" fmla="*/ 94 h 105"/>
                  <a:gd name="T48" fmla="*/ 68 w 100"/>
                  <a:gd name="T49" fmla="*/ 85 h 105"/>
                  <a:gd name="T50" fmla="*/ 63 w 100"/>
                  <a:gd name="T51" fmla="*/ 83 h 105"/>
                  <a:gd name="T52" fmla="*/ 64 w 100"/>
                  <a:gd name="T53" fmla="*/ 79 h 105"/>
                  <a:gd name="T54" fmla="*/ 57 w 100"/>
                  <a:gd name="T55" fmla="*/ 79 h 105"/>
                  <a:gd name="T56" fmla="*/ 55 w 100"/>
                  <a:gd name="T57" fmla="*/ 81 h 105"/>
                  <a:gd name="T58" fmla="*/ 52 w 100"/>
                  <a:gd name="T59" fmla="*/ 78 h 105"/>
                  <a:gd name="T60" fmla="*/ 54 w 100"/>
                  <a:gd name="T61" fmla="*/ 70 h 105"/>
                  <a:gd name="T62" fmla="*/ 46 w 100"/>
                  <a:gd name="T63" fmla="*/ 64 h 105"/>
                  <a:gd name="T64" fmla="*/ 42 w 100"/>
                  <a:gd name="T65" fmla="*/ 67 h 105"/>
                  <a:gd name="T66" fmla="*/ 38 w 100"/>
                  <a:gd name="T67" fmla="*/ 68 h 105"/>
                  <a:gd name="T68" fmla="*/ 32 w 100"/>
                  <a:gd name="T69" fmla="*/ 65 h 105"/>
                  <a:gd name="T70" fmla="*/ 21 w 100"/>
                  <a:gd name="T71" fmla="*/ 65 h 105"/>
                  <a:gd name="T72" fmla="*/ 20 w 100"/>
                  <a:gd name="T73" fmla="*/ 60 h 105"/>
                  <a:gd name="T74" fmla="*/ 14 w 100"/>
                  <a:gd name="T75" fmla="*/ 64 h 105"/>
                  <a:gd name="T76" fmla="*/ 9 w 100"/>
                  <a:gd name="T77" fmla="*/ 63 h 105"/>
                  <a:gd name="T78" fmla="*/ 9 w 100"/>
                  <a:gd name="T79" fmla="*/ 63 h 105"/>
                  <a:gd name="T80" fmla="*/ 7 w 100"/>
                  <a:gd name="T81" fmla="*/ 56 h 105"/>
                  <a:gd name="T82" fmla="*/ 9 w 100"/>
                  <a:gd name="T83" fmla="*/ 50 h 105"/>
                  <a:gd name="T84" fmla="*/ 8 w 100"/>
                  <a:gd name="T85" fmla="*/ 42 h 105"/>
                  <a:gd name="T86" fmla="*/ 2 w 100"/>
                  <a:gd name="T87" fmla="*/ 35 h 105"/>
                  <a:gd name="T88" fmla="*/ 4 w 100"/>
                  <a:gd name="T89" fmla="*/ 31 h 105"/>
                  <a:gd name="T90" fmla="*/ 0 w 100"/>
                  <a:gd name="T91" fmla="*/ 27 h 105"/>
                  <a:gd name="T92" fmla="*/ 16 w 100"/>
                  <a:gd name="T93" fmla="*/ 26 h 105"/>
                  <a:gd name="T94" fmla="*/ 16 w 100"/>
                  <a:gd name="T95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0" h="105">
                    <a:moveTo>
                      <a:pt x="16" y="18"/>
                    </a:moveTo>
                    <a:cubicBezTo>
                      <a:pt x="18" y="18"/>
                      <a:pt x="19" y="16"/>
                      <a:pt x="20" y="15"/>
                    </a:cubicBezTo>
                    <a:cubicBezTo>
                      <a:pt x="22" y="11"/>
                      <a:pt x="29" y="16"/>
                      <a:pt x="30" y="19"/>
                    </a:cubicBezTo>
                    <a:cubicBezTo>
                      <a:pt x="32" y="23"/>
                      <a:pt x="35" y="22"/>
                      <a:pt x="37" y="23"/>
                    </a:cubicBezTo>
                    <a:cubicBezTo>
                      <a:pt x="38" y="23"/>
                      <a:pt x="39" y="25"/>
                      <a:pt x="40" y="26"/>
                    </a:cubicBezTo>
                    <a:cubicBezTo>
                      <a:pt x="39" y="28"/>
                      <a:pt x="37" y="30"/>
                      <a:pt x="37" y="32"/>
                    </a:cubicBezTo>
                    <a:cubicBezTo>
                      <a:pt x="37" y="36"/>
                      <a:pt x="41" y="40"/>
                      <a:pt x="45" y="40"/>
                    </a:cubicBezTo>
                    <a:cubicBezTo>
                      <a:pt x="49" y="40"/>
                      <a:pt x="52" y="36"/>
                      <a:pt x="52" y="32"/>
                    </a:cubicBezTo>
                    <a:cubicBezTo>
                      <a:pt x="52" y="29"/>
                      <a:pt x="49" y="25"/>
                      <a:pt x="46" y="25"/>
                    </a:cubicBezTo>
                    <a:cubicBezTo>
                      <a:pt x="45" y="24"/>
                      <a:pt x="45" y="24"/>
                      <a:pt x="45" y="23"/>
                    </a:cubicBezTo>
                    <a:cubicBezTo>
                      <a:pt x="40" y="19"/>
                      <a:pt x="39" y="17"/>
                      <a:pt x="40" y="14"/>
                    </a:cubicBezTo>
                    <a:cubicBezTo>
                      <a:pt x="41" y="10"/>
                      <a:pt x="48" y="9"/>
                      <a:pt x="39" y="3"/>
                    </a:cubicBezTo>
                    <a:cubicBezTo>
                      <a:pt x="37" y="2"/>
                      <a:pt x="36" y="1"/>
                      <a:pt x="35" y="0"/>
                    </a:cubicBezTo>
                    <a:cubicBezTo>
                      <a:pt x="46" y="0"/>
                      <a:pt x="60" y="0"/>
                      <a:pt x="67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83" y="58"/>
                      <a:pt x="83" y="58"/>
                      <a:pt x="83" y="58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100" y="85"/>
                      <a:pt x="100" y="85"/>
                      <a:pt x="100" y="85"/>
                    </a:cubicBezTo>
                    <a:cubicBezTo>
                      <a:pt x="90" y="103"/>
                      <a:pt x="90" y="103"/>
                      <a:pt x="90" y="103"/>
                    </a:cubicBezTo>
                    <a:cubicBezTo>
                      <a:pt x="79" y="105"/>
                      <a:pt x="79" y="105"/>
                      <a:pt x="79" y="105"/>
                    </a:cubicBezTo>
                    <a:cubicBezTo>
                      <a:pt x="74" y="105"/>
                      <a:pt x="74" y="105"/>
                      <a:pt x="74" y="105"/>
                    </a:cubicBezTo>
                    <a:cubicBezTo>
                      <a:pt x="72" y="97"/>
                      <a:pt x="72" y="97"/>
                      <a:pt x="72" y="97"/>
                    </a:cubicBezTo>
                    <a:cubicBezTo>
                      <a:pt x="64" y="94"/>
                      <a:pt x="64" y="94"/>
                      <a:pt x="64" y="94"/>
                    </a:cubicBezTo>
                    <a:cubicBezTo>
                      <a:pt x="68" y="85"/>
                      <a:pt x="68" y="85"/>
                      <a:pt x="68" y="85"/>
                    </a:cubicBezTo>
                    <a:cubicBezTo>
                      <a:pt x="63" y="83"/>
                      <a:pt x="63" y="83"/>
                      <a:pt x="63" y="83"/>
                    </a:cubicBezTo>
                    <a:cubicBezTo>
                      <a:pt x="64" y="79"/>
                      <a:pt x="64" y="79"/>
                      <a:pt x="64" y="79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46" y="64"/>
                      <a:pt x="46" y="64"/>
                      <a:pt x="46" y="64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7"/>
                      <a:pt x="13" y="27"/>
                      <a:pt x="16" y="26"/>
                    </a:cubicBezTo>
                    <a:cubicBezTo>
                      <a:pt x="17" y="25"/>
                      <a:pt x="17" y="22"/>
                      <a:pt x="16" y="18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1B25294B-FA18-E2C5-9093-2EF9281C2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1692" y="3266975"/>
                <a:ext cx="424854" cy="286911"/>
              </a:xfrm>
              <a:custGeom>
                <a:avLst/>
                <a:gdLst>
                  <a:gd name="T0" fmla="*/ 193 w 198"/>
                  <a:gd name="T1" fmla="*/ 150 h 150"/>
                  <a:gd name="T2" fmla="*/ 164 w 198"/>
                  <a:gd name="T3" fmla="*/ 134 h 150"/>
                  <a:gd name="T4" fmla="*/ 164 w 198"/>
                  <a:gd name="T5" fmla="*/ 138 h 150"/>
                  <a:gd name="T6" fmla="*/ 158 w 198"/>
                  <a:gd name="T7" fmla="*/ 142 h 150"/>
                  <a:gd name="T8" fmla="*/ 148 w 198"/>
                  <a:gd name="T9" fmla="*/ 131 h 150"/>
                  <a:gd name="T10" fmla="*/ 137 w 198"/>
                  <a:gd name="T11" fmla="*/ 131 h 150"/>
                  <a:gd name="T12" fmla="*/ 131 w 198"/>
                  <a:gd name="T13" fmla="*/ 121 h 150"/>
                  <a:gd name="T14" fmla="*/ 129 w 198"/>
                  <a:gd name="T15" fmla="*/ 111 h 150"/>
                  <a:gd name="T16" fmla="*/ 114 w 198"/>
                  <a:gd name="T17" fmla="*/ 108 h 150"/>
                  <a:gd name="T18" fmla="*/ 106 w 198"/>
                  <a:gd name="T19" fmla="*/ 117 h 150"/>
                  <a:gd name="T20" fmla="*/ 93 w 198"/>
                  <a:gd name="T21" fmla="*/ 115 h 150"/>
                  <a:gd name="T22" fmla="*/ 85 w 198"/>
                  <a:gd name="T23" fmla="*/ 123 h 150"/>
                  <a:gd name="T24" fmla="*/ 79 w 198"/>
                  <a:gd name="T25" fmla="*/ 123 h 150"/>
                  <a:gd name="T26" fmla="*/ 68 w 198"/>
                  <a:gd name="T27" fmla="*/ 117 h 150"/>
                  <a:gd name="T28" fmla="*/ 52 w 198"/>
                  <a:gd name="T29" fmla="*/ 117 h 150"/>
                  <a:gd name="T30" fmla="*/ 50 w 198"/>
                  <a:gd name="T31" fmla="*/ 111 h 150"/>
                  <a:gd name="T32" fmla="*/ 37 w 198"/>
                  <a:gd name="T33" fmla="*/ 111 h 150"/>
                  <a:gd name="T34" fmla="*/ 31 w 198"/>
                  <a:gd name="T35" fmla="*/ 104 h 150"/>
                  <a:gd name="T36" fmla="*/ 10 w 198"/>
                  <a:gd name="T37" fmla="*/ 100 h 150"/>
                  <a:gd name="T38" fmla="*/ 0 w 198"/>
                  <a:gd name="T39" fmla="*/ 92 h 150"/>
                  <a:gd name="T40" fmla="*/ 2 w 198"/>
                  <a:gd name="T41" fmla="*/ 77 h 150"/>
                  <a:gd name="T42" fmla="*/ 12 w 198"/>
                  <a:gd name="T43" fmla="*/ 75 h 150"/>
                  <a:gd name="T44" fmla="*/ 14 w 198"/>
                  <a:gd name="T45" fmla="*/ 63 h 150"/>
                  <a:gd name="T46" fmla="*/ 27 w 198"/>
                  <a:gd name="T47" fmla="*/ 54 h 150"/>
                  <a:gd name="T48" fmla="*/ 37 w 198"/>
                  <a:gd name="T49" fmla="*/ 42 h 150"/>
                  <a:gd name="T50" fmla="*/ 29 w 198"/>
                  <a:gd name="T51" fmla="*/ 27 h 150"/>
                  <a:gd name="T52" fmla="*/ 33 w 198"/>
                  <a:gd name="T53" fmla="*/ 17 h 150"/>
                  <a:gd name="T54" fmla="*/ 39 w 198"/>
                  <a:gd name="T55" fmla="*/ 11 h 150"/>
                  <a:gd name="T56" fmla="*/ 50 w 198"/>
                  <a:gd name="T57" fmla="*/ 6 h 150"/>
                  <a:gd name="T58" fmla="*/ 50 w 198"/>
                  <a:gd name="T59" fmla="*/ 6 h 150"/>
                  <a:gd name="T60" fmla="*/ 60 w 198"/>
                  <a:gd name="T61" fmla="*/ 8 h 150"/>
                  <a:gd name="T62" fmla="*/ 73 w 198"/>
                  <a:gd name="T63" fmla="*/ 0 h 150"/>
                  <a:gd name="T64" fmla="*/ 75 w 198"/>
                  <a:gd name="T65" fmla="*/ 11 h 150"/>
                  <a:gd name="T66" fmla="*/ 98 w 198"/>
                  <a:gd name="T67" fmla="*/ 11 h 150"/>
                  <a:gd name="T68" fmla="*/ 110 w 198"/>
                  <a:gd name="T69" fmla="*/ 17 h 150"/>
                  <a:gd name="T70" fmla="*/ 118 w 198"/>
                  <a:gd name="T71" fmla="*/ 15 h 150"/>
                  <a:gd name="T72" fmla="*/ 127 w 198"/>
                  <a:gd name="T73" fmla="*/ 8 h 150"/>
                  <a:gd name="T74" fmla="*/ 143 w 198"/>
                  <a:gd name="T75" fmla="*/ 21 h 150"/>
                  <a:gd name="T76" fmla="*/ 139 w 198"/>
                  <a:gd name="T77" fmla="*/ 38 h 150"/>
                  <a:gd name="T78" fmla="*/ 145 w 198"/>
                  <a:gd name="T79" fmla="*/ 44 h 150"/>
                  <a:gd name="T80" fmla="*/ 150 w 198"/>
                  <a:gd name="T81" fmla="*/ 40 h 150"/>
                  <a:gd name="T82" fmla="*/ 164 w 198"/>
                  <a:gd name="T83" fmla="*/ 40 h 150"/>
                  <a:gd name="T84" fmla="*/ 162 w 198"/>
                  <a:gd name="T85" fmla="*/ 48 h 150"/>
                  <a:gd name="T86" fmla="*/ 173 w 198"/>
                  <a:gd name="T87" fmla="*/ 52 h 150"/>
                  <a:gd name="T88" fmla="*/ 164 w 198"/>
                  <a:gd name="T89" fmla="*/ 71 h 150"/>
                  <a:gd name="T90" fmla="*/ 181 w 198"/>
                  <a:gd name="T91" fmla="*/ 77 h 150"/>
                  <a:gd name="T92" fmla="*/ 185 w 198"/>
                  <a:gd name="T93" fmla="*/ 98 h 150"/>
                  <a:gd name="T94" fmla="*/ 177 w 198"/>
                  <a:gd name="T95" fmla="*/ 115 h 150"/>
                  <a:gd name="T96" fmla="*/ 191 w 198"/>
                  <a:gd name="T97" fmla="*/ 123 h 150"/>
                  <a:gd name="T98" fmla="*/ 198 w 198"/>
                  <a:gd name="T99" fmla="*/ 136 h 150"/>
                  <a:gd name="T100" fmla="*/ 193 w 198"/>
                  <a:gd name="T101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8" h="150">
                    <a:moveTo>
                      <a:pt x="193" y="150"/>
                    </a:moveTo>
                    <a:lnTo>
                      <a:pt x="164" y="134"/>
                    </a:lnTo>
                    <a:lnTo>
                      <a:pt x="164" y="138"/>
                    </a:lnTo>
                    <a:lnTo>
                      <a:pt x="158" y="142"/>
                    </a:lnTo>
                    <a:lnTo>
                      <a:pt x="148" y="131"/>
                    </a:lnTo>
                    <a:lnTo>
                      <a:pt x="137" y="131"/>
                    </a:lnTo>
                    <a:lnTo>
                      <a:pt x="131" y="121"/>
                    </a:lnTo>
                    <a:lnTo>
                      <a:pt x="129" y="111"/>
                    </a:lnTo>
                    <a:lnTo>
                      <a:pt x="114" y="108"/>
                    </a:lnTo>
                    <a:lnTo>
                      <a:pt x="106" y="117"/>
                    </a:lnTo>
                    <a:lnTo>
                      <a:pt x="93" y="115"/>
                    </a:lnTo>
                    <a:lnTo>
                      <a:pt x="85" y="123"/>
                    </a:lnTo>
                    <a:lnTo>
                      <a:pt x="79" y="123"/>
                    </a:lnTo>
                    <a:lnTo>
                      <a:pt x="68" y="117"/>
                    </a:lnTo>
                    <a:lnTo>
                      <a:pt x="52" y="117"/>
                    </a:lnTo>
                    <a:lnTo>
                      <a:pt x="50" y="111"/>
                    </a:lnTo>
                    <a:lnTo>
                      <a:pt x="37" y="111"/>
                    </a:lnTo>
                    <a:lnTo>
                      <a:pt x="31" y="104"/>
                    </a:lnTo>
                    <a:lnTo>
                      <a:pt x="10" y="100"/>
                    </a:lnTo>
                    <a:lnTo>
                      <a:pt x="0" y="92"/>
                    </a:lnTo>
                    <a:lnTo>
                      <a:pt x="2" y="77"/>
                    </a:lnTo>
                    <a:lnTo>
                      <a:pt x="12" y="75"/>
                    </a:lnTo>
                    <a:lnTo>
                      <a:pt x="14" y="63"/>
                    </a:lnTo>
                    <a:lnTo>
                      <a:pt x="27" y="54"/>
                    </a:lnTo>
                    <a:lnTo>
                      <a:pt x="37" y="42"/>
                    </a:lnTo>
                    <a:lnTo>
                      <a:pt x="29" y="27"/>
                    </a:lnTo>
                    <a:lnTo>
                      <a:pt x="33" y="17"/>
                    </a:lnTo>
                    <a:lnTo>
                      <a:pt x="39" y="11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60" y="8"/>
                    </a:lnTo>
                    <a:lnTo>
                      <a:pt x="73" y="0"/>
                    </a:lnTo>
                    <a:lnTo>
                      <a:pt x="75" y="11"/>
                    </a:lnTo>
                    <a:lnTo>
                      <a:pt x="98" y="11"/>
                    </a:lnTo>
                    <a:lnTo>
                      <a:pt x="110" y="17"/>
                    </a:lnTo>
                    <a:lnTo>
                      <a:pt x="118" y="15"/>
                    </a:lnTo>
                    <a:lnTo>
                      <a:pt x="127" y="8"/>
                    </a:lnTo>
                    <a:lnTo>
                      <a:pt x="143" y="21"/>
                    </a:lnTo>
                    <a:lnTo>
                      <a:pt x="139" y="38"/>
                    </a:lnTo>
                    <a:lnTo>
                      <a:pt x="145" y="44"/>
                    </a:lnTo>
                    <a:lnTo>
                      <a:pt x="150" y="40"/>
                    </a:lnTo>
                    <a:lnTo>
                      <a:pt x="164" y="40"/>
                    </a:lnTo>
                    <a:lnTo>
                      <a:pt x="162" y="48"/>
                    </a:lnTo>
                    <a:lnTo>
                      <a:pt x="173" y="52"/>
                    </a:lnTo>
                    <a:lnTo>
                      <a:pt x="164" y="71"/>
                    </a:lnTo>
                    <a:lnTo>
                      <a:pt x="181" y="77"/>
                    </a:lnTo>
                    <a:lnTo>
                      <a:pt x="185" y="98"/>
                    </a:lnTo>
                    <a:lnTo>
                      <a:pt x="177" y="115"/>
                    </a:lnTo>
                    <a:lnTo>
                      <a:pt x="191" y="123"/>
                    </a:lnTo>
                    <a:lnTo>
                      <a:pt x="198" y="136"/>
                    </a:lnTo>
                    <a:lnTo>
                      <a:pt x="193" y="15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1F2554AE-8F17-2A0D-AEA9-23104DA6C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284" y="3134996"/>
                <a:ext cx="304693" cy="430367"/>
              </a:xfrm>
              <a:custGeom>
                <a:avLst/>
                <a:gdLst>
                  <a:gd name="T0" fmla="*/ 44 w 68"/>
                  <a:gd name="T1" fmla="*/ 77 h 108"/>
                  <a:gd name="T2" fmla="*/ 42 w 68"/>
                  <a:gd name="T3" fmla="*/ 83 h 108"/>
                  <a:gd name="T4" fmla="*/ 37 w 68"/>
                  <a:gd name="T5" fmla="*/ 86 h 108"/>
                  <a:gd name="T6" fmla="*/ 38 w 68"/>
                  <a:gd name="T7" fmla="*/ 93 h 108"/>
                  <a:gd name="T8" fmla="*/ 34 w 68"/>
                  <a:gd name="T9" fmla="*/ 100 h 108"/>
                  <a:gd name="T10" fmla="*/ 29 w 68"/>
                  <a:gd name="T11" fmla="*/ 102 h 108"/>
                  <a:gd name="T12" fmla="*/ 26 w 68"/>
                  <a:gd name="T13" fmla="*/ 108 h 108"/>
                  <a:gd name="T14" fmla="*/ 23 w 68"/>
                  <a:gd name="T15" fmla="*/ 102 h 108"/>
                  <a:gd name="T16" fmla="*/ 18 w 68"/>
                  <a:gd name="T17" fmla="*/ 102 h 108"/>
                  <a:gd name="T18" fmla="*/ 17 w 68"/>
                  <a:gd name="T19" fmla="*/ 95 h 108"/>
                  <a:gd name="T20" fmla="*/ 10 w 68"/>
                  <a:gd name="T21" fmla="*/ 85 h 108"/>
                  <a:gd name="T22" fmla="*/ 8 w 68"/>
                  <a:gd name="T23" fmla="*/ 79 h 108"/>
                  <a:gd name="T24" fmla="*/ 3 w 68"/>
                  <a:gd name="T25" fmla="*/ 69 h 108"/>
                  <a:gd name="T26" fmla="*/ 1 w 68"/>
                  <a:gd name="T27" fmla="*/ 60 h 108"/>
                  <a:gd name="T28" fmla="*/ 11 w 68"/>
                  <a:gd name="T29" fmla="*/ 49 h 108"/>
                  <a:gd name="T30" fmla="*/ 13 w 68"/>
                  <a:gd name="T31" fmla="*/ 37 h 108"/>
                  <a:gd name="T32" fmla="*/ 24 w 68"/>
                  <a:gd name="T33" fmla="*/ 34 h 108"/>
                  <a:gd name="T34" fmla="*/ 26 w 68"/>
                  <a:gd name="T35" fmla="*/ 21 h 108"/>
                  <a:gd name="T36" fmla="*/ 38 w 68"/>
                  <a:gd name="T37" fmla="*/ 20 h 108"/>
                  <a:gd name="T38" fmla="*/ 44 w 68"/>
                  <a:gd name="T39" fmla="*/ 11 h 108"/>
                  <a:gd name="T40" fmla="*/ 56 w 68"/>
                  <a:gd name="T41" fmla="*/ 1 h 108"/>
                  <a:gd name="T42" fmla="*/ 59 w 68"/>
                  <a:gd name="T43" fmla="*/ 0 h 108"/>
                  <a:gd name="T44" fmla="*/ 63 w 68"/>
                  <a:gd name="T45" fmla="*/ 4 h 108"/>
                  <a:gd name="T46" fmla="*/ 61 w 68"/>
                  <a:gd name="T47" fmla="*/ 8 h 108"/>
                  <a:gd name="T48" fmla="*/ 67 w 68"/>
                  <a:gd name="T49" fmla="*/ 15 h 108"/>
                  <a:gd name="T50" fmla="*/ 68 w 68"/>
                  <a:gd name="T51" fmla="*/ 23 h 108"/>
                  <a:gd name="T52" fmla="*/ 66 w 68"/>
                  <a:gd name="T53" fmla="*/ 29 h 108"/>
                  <a:gd name="T54" fmla="*/ 68 w 68"/>
                  <a:gd name="T55" fmla="*/ 36 h 108"/>
                  <a:gd name="T56" fmla="*/ 63 w 68"/>
                  <a:gd name="T57" fmla="*/ 38 h 108"/>
                  <a:gd name="T58" fmla="*/ 60 w 68"/>
                  <a:gd name="T59" fmla="*/ 41 h 108"/>
                  <a:gd name="T60" fmla="*/ 58 w 68"/>
                  <a:gd name="T61" fmla="*/ 46 h 108"/>
                  <a:gd name="T62" fmla="*/ 62 w 68"/>
                  <a:gd name="T63" fmla="*/ 53 h 108"/>
                  <a:gd name="T64" fmla="*/ 57 w 68"/>
                  <a:gd name="T65" fmla="*/ 59 h 108"/>
                  <a:gd name="T66" fmla="*/ 51 w 68"/>
                  <a:gd name="T67" fmla="*/ 63 h 108"/>
                  <a:gd name="T68" fmla="*/ 50 w 68"/>
                  <a:gd name="T69" fmla="*/ 69 h 108"/>
                  <a:gd name="T70" fmla="*/ 45 w 68"/>
                  <a:gd name="T71" fmla="*/ 70 h 108"/>
                  <a:gd name="T72" fmla="*/ 44 w 68"/>
                  <a:gd name="T73" fmla="*/ 7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8" h="108">
                    <a:moveTo>
                      <a:pt x="44" y="77"/>
                    </a:moveTo>
                    <a:cubicBezTo>
                      <a:pt x="42" y="83"/>
                      <a:pt x="42" y="83"/>
                      <a:pt x="42" y="83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29" y="102"/>
                      <a:pt x="29" y="102"/>
                      <a:pt x="29" y="102"/>
                    </a:cubicBezTo>
                    <a:cubicBezTo>
                      <a:pt x="26" y="108"/>
                      <a:pt x="26" y="108"/>
                      <a:pt x="26" y="108"/>
                    </a:cubicBezTo>
                    <a:cubicBezTo>
                      <a:pt x="23" y="102"/>
                      <a:pt x="23" y="102"/>
                      <a:pt x="23" y="102"/>
                    </a:cubicBezTo>
                    <a:cubicBezTo>
                      <a:pt x="18" y="102"/>
                      <a:pt x="18" y="102"/>
                      <a:pt x="18" y="102"/>
                    </a:cubicBezTo>
                    <a:cubicBezTo>
                      <a:pt x="18" y="101"/>
                      <a:pt x="17" y="98"/>
                      <a:pt x="17" y="95"/>
                    </a:cubicBezTo>
                    <a:cubicBezTo>
                      <a:pt x="17" y="88"/>
                      <a:pt x="15" y="86"/>
                      <a:pt x="10" y="85"/>
                    </a:cubicBezTo>
                    <a:cubicBezTo>
                      <a:pt x="6" y="84"/>
                      <a:pt x="5" y="82"/>
                      <a:pt x="8" y="79"/>
                    </a:cubicBezTo>
                    <a:cubicBezTo>
                      <a:pt x="12" y="75"/>
                      <a:pt x="6" y="72"/>
                      <a:pt x="3" y="69"/>
                    </a:cubicBezTo>
                    <a:cubicBezTo>
                      <a:pt x="1" y="66"/>
                      <a:pt x="2" y="62"/>
                      <a:pt x="1" y="60"/>
                    </a:cubicBezTo>
                    <a:cubicBezTo>
                      <a:pt x="0" y="57"/>
                      <a:pt x="7" y="53"/>
                      <a:pt x="11" y="49"/>
                    </a:cubicBezTo>
                    <a:cubicBezTo>
                      <a:pt x="14" y="44"/>
                      <a:pt x="12" y="40"/>
                      <a:pt x="13" y="37"/>
                    </a:cubicBezTo>
                    <a:cubicBezTo>
                      <a:pt x="14" y="35"/>
                      <a:pt x="22" y="36"/>
                      <a:pt x="24" y="34"/>
                    </a:cubicBezTo>
                    <a:cubicBezTo>
                      <a:pt x="25" y="32"/>
                      <a:pt x="26" y="21"/>
                      <a:pt x="26" y="21"/>
                    </a:cubicBezTo>
                    <a:cubicBezTo>
                      <a:pt x="26" y="21"/>
                      <a:pt x="34" y="20"/>
                      <a:pt x="38" y="20"/>
                    </a:cubicBezTo>
                    <a:cubicBezTo>
                      <a:pt x="42" y="19"/>
                      <a:pt x="43" y="16"/>
                      <a:pt x="44" y="11"/>
                    </a:cubicBezTo>
                    <a:cubicBezTo>
                      <a:pt x="44" y="6"/>
                      <a:pt x="50" y="2"/>
                      <a:pt x="56" y="1"/>
                    </a:cubicBezTo>
                    <a:cubicBezTo>
                      <a:pt x="57" y="1"/>
                      <a:pt x="58" y="0"/>
                      <a:pt x="59" y="0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45" y="70"/>
                      <a:pt x="45" y="70"/>
                      <a:pt x="45" y="70"/>
                    </a:cubicBezTo>
                    <a:lnTo>
                      <a:pt x="44" y="7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id="{20BCFB95-FD09-ACE7-5B7F-C4873DE53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762" y="4443311"/>
                <a:ext cx="549307" cy="453319"/>
              </a:xfrm>
              <a:custGeom>
                <a:avLst/>
                <a:gdLst>
                  <a:gd name="T0" fmla="*/ 123 w 123"/>
                  <a:gd name="T1" fmla="*/ 83 h 114"/>
                  <a:gd name="T2" fmla="*/ 120 w 123"/>
                  <a:gd name="T3" fmla="*/ 87 h 114"/>
                  <a:gd name="T4" fmla="*/ 108 w 123"/>
                  <a:gd name="T5" fmla="*/ 92 h 114"/>
                  <a:gd name="T6" fmla="*/ 101 w 123"/>
                  <a:gd name="T7" fmla="*/ 108 h 114"/>
                  <a:gd name="T8" fmla="*/ 87 w 123"/>
                  <a:gd name="T9" fmla="*/ 114 h 114"/>
                  <a:gd name="T10" fmla="*/ 83 w 123"/>
                  <a:gd name="T11" fmla="*/ 104 h 114"/>
                  <a:gd name="T12" fmla="*/ 72 w 123"/>
                  <a:gd name="T13" fmla="*/ 105 h 114"/>
                  <a:gd name="T14" fmla="*/ 65 w 123"/>
                  <a:gd name="T15" fmla="*/ 103 h 114"/>
                  <a:gd name="T16" fmla="*/ 64 w 123"/>
                  <a:gd name="T17" fmla="*/ 101 h 114"/>
                  <a:gd name="T18" fmla="*/ 54 w 123"/>
                  <a:gd name="T19" fmla="*/ 102 h 114"/>
                  <a:gd name="T20" fmla="*/ 51 w 123"/>
                  <a:gd name="T21" fmla="*/ 108 h 114"/>
                  <a:gd name="T22" fmla="*/ 47 w 123"/>
                  <a:gd name="T23" fmla="*/ 107 h 114"/>
                  <a:gd name="T24" fmla="*/ 42 w 123"/>
                  <a:gd name="T25" fmla="*/ 104 h 114"/>
                  <a:gd name="T26" fmla="*/ 42 w 123"/>
                  <a:gd name="T27" fmla="*/ 97 h 114"/>
                  <a:gd name="T28" fmla="*/ 39 w 123"/>
                  <a:gd name="T29" fmla="*/ 96 h 114"/>
                  <a:gd name="T30" fmla="*/ 37 w 123"/>
                  <a:gd name="T31" fmla="*/ 101 h 114"/>
                  <a:gd name="T32" fmla="*/ 35 w 123"/>
                  <a:gd name="T33" fmla="*/ 106 h 114"/>
                  <a:gd name="T34" fmla="*/ 31 w 123"/>
                  <a:gd name="T35" fmla="*/ 103 h 114"/>
                  <a:gd name="T36" fmla="*/ 24 w 123"/>
                  <a:gd name="T37" fmla="*/ 104 h 114"/>
                  <a:gd name="T38" fmla="*/ 20 w 123"/>
                  <a:gd name="T39" fmla="*/ 101 h 114"/>
                  <a:gd name="T40" fmla="*/ 15 w 123"/>
                  <a:gd name="T41" fmla="*/ 106 h 114"/>
                  <a:gd name="T42" fmla="*/ 15 w 123"/>
                  <a:gd name="T43" fmla="*/ 106 h 114"/>
                  <a:gd name="T44" fmla="*/ 14 w 123"/>
                  <a:gd name="T45" fmla="*/ 104 h 114"/>
                  <a:gd name="T46" fmla="*/ 9 w 123"/>
                  <a:gd name="T47" fmla="*/ 97 h 114"/>
                  <a:gd name="T48" fmla="*/ 9 w 123"/>
                  <a:gd name="T49" fmla="*/ 89 h 114"/>
                  <a:gd name="T50" fmla="*/ 8 w 123"/>
                  <a:gd name="T51" fmla="*/ 80 h 114"/>
                  <a:gd name="T52" fmla="*/ 2 w 123"/>
                  <a:gd name="T53" fmla="*/ 75 h 114"/>
                  <a:gd name="T54" fmla="*/ 6 w 123"/>
                  <a:gd name="T55" fmla="*/ 69 h 114"/>
                  <a:gd name="T56" fmla="*/ 12 w 123"/>
                  <a:gd name="T57" fmla="*/ 65 h 114"/>
                  <a:gd name="T58" fmla="*/ 18 w 123"/>
                  <a:gd name="T59" fmla="*/ 69 h 114"/>
                  <a:gd name="T60" fmla="*/ 25 w 123"/>
                  <a:gd name="T61" fmla="*/ 66 h 114"/>
                  <a:gd name="T62" fmla="*/ 27 w 123"/>
                  <a:gd name="T63" fmla="*/ 56 h 114"/>
                  <a:gd name="T64" fmla="*/ 25 w 123"/>
                  <a:gd name="T65" fmla="*/ 46 h 114"/>
                  <a:gd name="T66" fmla="*/ 34 w 123"/>
                  <a:gd name="T67" fmla="*/ 36 h 114"/>
                  <a:gd name="T68" fmla="*/ 35 w 123"/>
                  <a:gd name="T69" fmla="*/ 31 h 114"/>
                  <a:gd name="T70" fmla="*/ 30 w 123"/>
                  <a:gd name="T71" fmla="*/ 19 h 114"/>
                  <a:gd name="T72" fmla="*/ 31 w 123"/>
                  <a:gd name="T73" fmla="*/ 19 h 114"/>
                  <a:gd name="T74" fmla="*/ 40 w 123"/>
                  <a:gd name="T75" fmla="*/ 8 h 114"/>
                  <a:gd name="T76" fmla="*/ 40 w 123"/>
                  <a:gd name="T77" fmla="*/ 3 h 114"/>
                  <a:gd name="T78" fmla="*/ 51 w 123"/>
                  <a:gd name="T79" fmla="*/ 3 h 114"/>
                  <a:gd name="T80" fmla="*/ 56 w 123"/>
                  <a:gd name="T81" fmla="*/ 0 h 114"/>
                  <a:gd name="T82" fmla="*/ 62 w 123"/>
                  <a:gd name="T83" fmla="*/ 3 h 114"/>
                  <a:gd name="T84" fmla="*/ 67 w 123"/>
                  <a:gd name="T85" fmla="*/ 6 h 114"/>
                  <a:gd name="T86" fmla="*/ 73 w 123"/>
                  <a:gd name="T87" fmla="*/ 7 h 114"/>
                  <a:gd name="T88" fmla="*/ 75 w 123"/>
                  <a:gd name="T89" fmla="*/ 21 h 114"/>
                  <a:gd name="T90" fmla="*/ 81 w 123"/>
                  <a:gd name="T91" fmla="*/ 22 h 114"/>
                  <a:gd name="T92" fmla="*/ 87 w 123"/>
                  <a:gd name="T93" fmla="*/ 25 h 114"/>
                  <a:gd name="T94" fmla="*/ 88 w 123"/>
                  <a:gd name="T95" fmla="*/ 29 h 114"/>
                  <a:gd name="T96" fmla="*/ 92 w 123"/>
                  <a:gd name="T97" fmla="*/ 27 h 114"/>
                  <a:gd name="T98" fmla="*/ 103 w 123"/>
                  <a:gd name="T99" fmla="*/ 37 h 114"/>
                  <a:gd name="T100" fmla="*/ 102 w 123"/>
                  <a:gd name="T101" fmla="*/ 45 h 114"/>
                  <a:gd name="T102" fmla="*/ 97 w 123"/>
                  <a:gd name="T103" fmla="*/ 51 h 114"/>
                  <a:gd name="T104" fmla="*/ 101 w 123"/>
                  <a:gd name="T105" fmla="*/ 56 h 114"/>
                  <a:gd name="T106" fmla="*/ 105 w 123"/>
                  <a:gd name="T107" fmla="*/ 54 h 114"/>
                  <a:gd name="T108" fmla="*/ 110 w 123"/>
                  <a:gd name="T109" fmla="*/ 56 h 114"/>
                  <a:gd name="T110" fmla="*/ 110 w 123"/>
                  <a:gd name="T111" fmla="*/ 62 h 114"/>
                  <a:gd name="T112" fmla="*/ 113 w 123"/>
                  <a:gd name="T113" fmla="*/ 64 h 114"/>
                  <a:gd name="T114" fmla="*/ 118 w 123"/>
                  <a:gd name="T115" fmla="*/ 65 h 114"/>
                  <a:gd name="T116" fmla="*/ 119 w 123"/>
                  <a:gd name="T117" fmla="*/ 70 h 114"/>
                  <a:gd name="T118" fmla="*/ 122 w 123"/>
                  <a:gd name="T119" fmla="*/ 73 h 114"/>
                  <a:gd name="T120" fmla="*/ 123 w 123"/>
                  <a:gd name="T121" fmla="*/ 8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" h="114">
                    <a:moveTo>
                      <a:pt x="123" y="83"/>
                    </a:moveTo>
                    <a:cubicBezTo>
                      <a:pt x="122" y="84"/>
                      <a:pt x="121" y="86"/>
                      <a:pt x="120" y="87"/>
                    </a:cubicBezTo>
                    <a:cubicBezTo>
                      <a:pt x="115" y="92"/>
                      <a:pt x="113" y="88"/>
                      <a:pt x="108" y="92"/>
                    </a:cubicBezTo>
                    <a:cubicBezTo>
                      <a:pt x="103" y="96"/>
                      <a:pt x="104" y="102"/>
                      <a:pt x="101" y="108"/>
                    </a:cubicBezTo>
                    <a:cubicBezTo>
                      <a:pt x="99" y="113"/>
                      <a:pt x="93" y="110"/>
                      <a:pt x="87" y="114"/>
                    </a:cubicBezTo>
                    <a:cubicBezTo>
                      <a:pt x="83" y="104"/>
                      <a:pt x="83" y="104"/>
                      <a:pt x="83" y="104"/>
                    </a:cubicBezTo>
                    <a:cubicBezTo>
                      <a:pt x="72" y="105"/>
                      <a:pt x="72" y="105"/>
                      <a:pt x="72" y="105"/>
                    </a:cubicBezTo>
                    <a:cubicBezTo>
                      <a:pt x="65" y="103"/>
                      <a:pt x="65" y="103"/>
                      <a:pt x="65" y="103"/>
                    </a:cubicBezTo>
                    <a:cubicBezTo>
                      <a:pt x="64" y="101"/>
                      <a:pt x="64" y="101"/>
                      <a:pt x="64" y="101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47" y="107"/>
                      <a:pt x="47" y="107"/>
                      <a:pt x="47" y="107"/>
                    </a:cubicBezTo>
                    <a:cubicBezTo>
                      <a:pt x="42" y="104"/>
                      <a:pt x="42" y="104"/>
                      <a:pt x="42" y="104"/>
                    </a:cubicBezTo>
                    <a:cubicBezTo>
                      <a:pt x="42" y="97"/>
                      <a:pt x="42" y="97"/>
                      <a:pt x="42" y="97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5"/>
                      <a:pt x="15" y="104"/>
                      <a:pt x="14" y="104"/>
                    </a:cubicBezTo>
                    <a:cubicBezTo>
                      <a:pt x="13" y="104"/>
                      <a:pt x="9" y="100"/>
                      <a:pt x="9" y="97"/>
                    </a:cubicBezTo>
                    <a:cubicBezTo>
                      <a:pt x="8" y="94"/>
                      <a:pt x="8" y="92"/>
                      <a:pt x="9" y="89"/>
                    </a:cubicBezTo>
                    <a:cubicBezTo>
                      <a:pt x="10" y="86"/>
                      <a:pt x="10" y="82"/>
                      <a:pt x="8" y="80"/>
                    </a:cubicBezTo>
                    <a:cubicBezTo>
                      <a:pt x="5" y="78"/>
                      <a:pt x="0" y="77"/>
                      <a:pt x="2" y="75"/>
                    </a:cubicBezTo>
                    <a:cubicBezTo>
                      <a:pt x="3" y="74"/>
                      <a:pt x="6" y="72"/>
                      <a:pt x="6" y="69"/>
                    </a:cubicBezTo>
                    <a:cubicBezTo>
                      <a:pt x="6" y="66"/>
                      <a:pt x="11" y="64"/>
                      <a:pt x="12" y="65"/>
                    </a:cubicBezTo>
                    <a:cubicBezTo>
                      <a:pt x="13" y="66"/>
                      <a:pt x="13" y="69"/>
                      <a:pt x="18" y="69"/>
                    </a:cubicBezTo>
                    <a:cubicBezTo>
                      <a:pt x="23" y="69"/>
                      <a:pt x="22" y="70"/>
                      <a:pt x="25" y="66"/>
                    </a:cubicBezTo>
                    <a:cubicBezTo>
                      <a:pt x="27" y="61"/>
                      <a:pt x="29" y="59"/>
                      <a:pt x="27" y="56"/>
                    </a:cubicBezTo>
                    <a:cubicBezTo>
                      <a:pt x="26" y="52"/>
                      <a:pt x="23" y="48"/>
                      <a:pt x="25" y="46"/>
                    </a:cubicBezTo>
                    <a:cubicBezTo>
                      <a:pt x="27" y="44"/>
                      <a:pt x="33" y="38"/>
                      <a:pt x="34" y="36"/>
                    </a:cubicBezTo>
                    <a:cubicBezTo>
                      <a:pt x="35" y="34"/>
                      <a:pt x="36" y="33"/>
                      <a:pt x="35" y="31"/>
                    </a:cubicBezTo>
                    <a:cubicBezTo>
                      <a:pt x="33" y="29"/>
                      <a:pt x="31" y="22"/>
                      <a:pt x="30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41" y="11"/>
                      <a:pt x="40" y="8"/>
                    </a:cubicBezTo>
                    <a:cubicBezTo>
                      <a:pt x="40" y="6"/>
                      <a:pt x="40" y="3"/>
                      <a:pt x="40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3"/>
                      <a:pt x="53" y="0"/>
                      <a:pt x="56" y="0"/>
                    </a:cubicBezTo>
                    <a:cubicBezTo>
                      <a:pt x="58" y="0"/>
                      <a:pt x="62" y="0"/>
                      <a:pt x="62" y="3"/>
                    </a:cubicBezTo>
                    <a:cubicBezTo>
                      <a:pt x="62" y="5"/>
                      <a:pt x="66" y="6"/>
                      <a:pt x="67" y="6"/>
                    </a:cubicBezTo>
                    <a:cubicBezTo>
                      <a:pt x="67" y="6"/>
                      <a:pt x="73" y="7"/>
                      <a:pt x="73" y="7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9" y="20"/>
                      <a:pt x="81" y="22"/>
                    </a:cubicBezTo>
                    <a:cubicBezTo>
                      <a:pt x="84" y="24"/>
                      <a:pt x="87" y="25"/>
                      <a:pt x="87" y="25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103" y="37"/>
                      <a:pt x="103" y="37"/>
                      <a:pt x="103" y="37"/>
                    </a:cubicBezTo>
                    <a:cubicBezTo>
                      <a:pt x="102" y="45"/>
                      <a:pt x="102" y="45"/>
                      <a:pt x="102" y="45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5" y="54"/>
                      <a:pt x="105" y="54"/>
                      <a:pt x="105" y="54"/>
                    </a:cubicBezTo>
                    <a:cubicBezTo>
                      <a:pt x="110" y="56"/>
                      <a:pt x="110" y="56"/>
                      <a:pt x="110" y="56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19" y="70"/>
                      <a:pt x="119" y="70"/>
                      <a:pt x="119" y="70"/>
                    </a:cubicBezTo>
                    <a:cubicBezTo>
                      <a:pt x="122" y="73"/>
                      <a:pt x="122" y="73"/>
                      <a:pt x="122" y="73"/>
                    </a:cubicBezTo>
                    <a:lnTo>
                      <a:pt x="123" y="8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id="{B8AF317A-D754-D6B1-0026-4AD27D4963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07440" y="4844985"/>
                <a:ext cx="246758" cy="407413"/>
              </a:xfrm>
              <a:custGeom>
                <a:avLst/>
                <a:gdLst>
                  <a:gd name="T0" fmla="*/ 45 w 55"/>
                  <a:gd name="T1" fmla="*/ 13 h 102"/>
                  <a:gd name="T2" fmla="*/ 44 w 55"/>
                  <a:gd name="T3" fmla="*/ 13 h 102"/>
                  <a:gd name="T4" fmla="*/ 45 w 55"/>
                  <a:gd name="T5" fmla="*/ 29 h 102"/>
                  <a:gd name="T6" fmla="*/ 40 w 55"/>
                  <a:gd name="T7" fmla="*/ 39 h 102"/>
                  <a:gd name="T8" fmla="*/ 51 w 55"/>
                  <a:gd name="T9" fmla="*/ 46 h 102"/>
                  <a:gd name="T10" fmla="*/ 54 w 55"/>
                  <a:gd name="T11" fmla="*/ 58 h 102"/>
                  <a:gd name="T12" fmla="*/ 53 w 55"/>
                  <a:gd name="T13" fmla="*/ 76 h 102"/>
                  <a:gd name="T14" fmla="*/ 47 w 55"/>
                  <a:gd name="T15" fmla="*/ 83 h 102"/>
                  <a:gd name="T16" fmla="*/ 44 w 55"/>
                  <a:gd name="T17" fmla="*/ 85 h 102"/>
                  <a:gd name="T18" fmla="*/ 49 w 55"/>
                  <a:gd name="T19" fmla="*/ 98 h 102"/>
                  <a:gd name="T20" fmla="*/ 41 w 55"/>
                  <a:gd name="T21" fmla="*/ 100 h 102"/>
                  <a:gd name="T22" fmla="*/ 31 w 55"/>
                  <a:gd name="T23" fmla="*/ 102 h 102"/>
                  <a:gd name="T24" fmla="*/ 24 w 55"/>
                  <a:gd name="T25" fmla="*/ 100 h 102"/>
                  <a:gd name="T26" fmla="*/ 13 w 55"/>
                  <a:gd name="T27" fmla="*/ 97 h 102"/>
                  <a:gd name="T28" fmla="*/ 6 w 55"/>
                  <a:gd name="T29" fmla="*/ 94 h 102"/>
                  <a:gd name="T30" fmla="*/ 6 w 55"/>
                  <a:gd name="T31" fmla="*/ 94 h 102"/>
                  <a:gd name="T32" fmla="*/ 6 w 55"/>
                  <a:gd name="T33" fmla="*/ 81 h 102"/>
                  <a:gd name="T34" fmla="*/ 5 w 55"/>
                  <a:gd name="T35" fmla="*/ 77 h 102"/>
                  <a:gd name="T36" fmla="*/ 2 w 55"/>
                  <a:gd name="T37" fmla="*/ 71 h 102"/>
                  <a:gd name="T38" fmla="*/ 3 w 55"/>
                  <a:gd name="T39" fmla="*/ 67 h 102"/>
                  <a:gd name="T40" fmla="*/ 6 w 55"/>
                  <a:gd name="T41" fmla="*/ 66 h 102"/>
                  <a:gd name="T42" fmla="*/ 11 w 55"/>
                  <a:gd name="T43" fmla="*/ 68 h 102"/>
                  <a:gd name="T44" fmla="*/ 11 w 55"/>
                  <a:gd name="T45" fmla="*/ 66 h 102"/>
                  <a:gd name="T46" fmla="*/ 18 w 55"/>
                  <a:gd name="T47" fmla="*/ 65 h 102"/>
                  <a:gd name="T48" fmla="*/ 20 w 55"/>
                  <a:gd name="T49" fmla="*/ 61 h 102"/>
                  <a:gd name="T50" fmla="*/ 18 w 55"/>
                  <a:gd name="T51" fmla="*/ 59 h 102"/>
                  <a:gd name="T52" fmla="*/ 18 w 55"/>
                  <a:gd name="T53" fmla="*/ 57 h 102"/>
                  <a:gd name="T54" fmla="*/ 19 w 55"/>
                  <a:gd name="T55" fmla="*/ 54 h 102"/>
                  <a:gd name="T56" fmla="*/ 20 w 55"/>
                  <a:gd name="T57" fmla="*/ 49 h 102"/>
                  <a:gd name="T58" fmla="*/ 24 w 55"/>
                  <a:gd name="T59" fmla="*/ 45 h 102"/>
                  <a:gd name="T60" fmla="*/ 25 w 55"/>
                  <a:gd name="T61" fmla="*/ 39 h 102"/>
                  <a:gd name="T62" fmla="*/ 18 w 55"/>
                  <a:gd name="T63" fmla="*/ 40 h 102"/>
                  <a:gd name="T64" fmla="*/ 14 w 55"/>
                  <a:gd name="T65" fmla="*/ 34 h 102"/>
                  <a:gd name="T66" fmla="*/ 13 w 55"/>
                  <a:gd name="T67" fmla="*/ 25 h 102"/>
                  <a:gd name="T68" fmla="*/ 16 w 55"/>
                  <a:gd name="T69" fmla="*/ 18 h 102"/>
                  <a:gd name="T70" fmla="*/ 13 w 55"/>
                  <a:gd name="T71" fmla="*/ 16 h 102"/>
                  <a:gd name="T72" fmla="*/ 10 w 55"/>
                  <a:gd name="T73" fmla="*/ 7 h 102"/>
                  <a:gd name="T74" fmla="*/ 9 w 55"/>
                  <a:gd name="T75" fmla="*/ 7 h 102"/>
                  <a:gd name="T76" fmla="*/ 12 w 55"/>
                  <a:gd name="T77" fmla="*/ 1 h 102"/>
                  <a:gd name="T78" fmla="*/ 22 w 55"/>
                  <a:gd name="T79" fmla="*/ 0 h 102"/>
                  <a:gd name="T80" fmla="*/ 23 w 55"/>
                  <a:gd name="T81" fmla="*/ 2 h 102"/>
                  <a:gd name="T82" fmla="*/ 30 w 55"/>
                  <a:gd name="T83" fmla="*/ 4 h 102"/>
                  <a:gd name="T84" fmla="*/ 41 w 55"/>
                  <a:gd name="T85" fmla="*/ 3 h 102"/>
                  <a:gd name="T86" fmla="*/ 45 w 55"/>
                  <a:gd name="T87" fmla="*/ 13 h 102"/>
                  <a:gd name="T88" fmla="*/ 0 w 55"/>
                  <a:gd name="T89" fmla="*/ 100 h 102"/>
                  <a:gd name="T90" fmla="*/ 0 w 55"/>
                  <a:gd name="T91" fmla="*/ 100 h 102"/>
                  <a:gd name="T92" fmla="*/ 0 w 55"/>
                  <a:gd name="T93" fmla="*/ 10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5" h="102">
                    <a:moveTo>
                      <a:pt x="45" y="13"/>
                    </a:moveTo>
                    <a:cubicBezTo>
                      <a:pt x="44" y="13"/>
                      <a:pt x="44" y="13"/>
                      <a:pt x="44" y="13"/>
                    </a:cubicBezTo>
                    <a:cubicBezTo>
                      <a:pt x="37" y="18"/>
                      <a:pt x="42" y="23"/>
                      <a:pt x="45" y="29"/>
                    </a:cubicBezTo>
                    <a:cubicBezTo>
                      <a:pt x="47" y="35"/>
                      <a:pt x="38" y="35"/>
                      <a:pt x="40" y="39"/>
                    </a:cubicBezTo>
                    <a:cubicBezTo>
                      <a:pt x="41" y="44"/>
                      <a:pt x="48" y="44"/>
                      <a:pt x="51" y="46"/>
                    </a:cubicBezTo>
                    <a:cubicBezTo>
                      <a:pt x="55" y="48"/>
                      <a:pt x="54" y="54"/>
                      <a:pt x="54" y="58"/>
                    </a:cubicBezTo>
                    <a:cubicBezTo>
                      <a:pt x="54" y="62"/>
                      <a:pt x="53" y="65"/>
                      <a:pt x="53" y="76"/>
                    </a:cubicBezTo>
                    <a:cubicBezTo>
                      <a:pt x="53" y="87"/>
                      <a:pt x="48" y="85"/>
                      <a:pt x="47" y="83"/>
                    </a:cubicBezTo>
                    <a:cubicBezTo>
                      <a:pt x="47" y="81"/>
                      <a:pt x="41" y="79"/>
                      <a:pt x="44" y="85"/>
                    </a:cubicBezTo>
                    <a:cubicBezTo>
                      <a:pt x="46" y="88"/>
                      <a:pt x="48" y="94"/>
                      <a:pt x="49" y="98"/>
                    </a:cubicBezTo>
                    <a:cubicBezTo>
                      <a:pt x="47" y="100"/>
                      <a:pt x="43" y="100"/>
                      <a:pt x="41" y="100"/>
                    </a:cubicBezTo>
                    <a:cubicBezTo>
                      <a:pt x="38" y="99"/>
                      <a:pt x="36" y="101"/>
                      <a:pt x="31" y="102"/>
                    </a:cubicBezTo>
                    <a:cubicBezTo>
                      <a:pt x="27" y="102"/>
                      <a:pt x="32" y="100"/>
                      <a:pt x="24" y="100"/>
                    </a:cubicBezTo>
                    <a:cubicBezTo>
                      <a:pt x="17" y="99"/>
                      <a:pt x="15" y="99"/>
                      <a:pt x="13" y="97"/>
                    </a:cubicBezTo>
                    <a:cubicBezTo>
                      <a:pt x="11" y="95"/>
                      <a:pt x="11" y="93"/>
                      <a:pt x="6" y="94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5" y="13"/>
                      <a:pt x="45" y="13"/>
                      <a:pt x="45" y="13"/>
                    </a:cubicBezTo>
                    <a:close/>
                    <a:moveTo>
                      <a:pt x="0" y="10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id="{77DCCE3E-D3E0-8FC7-29E2-E0BB55F01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883" y="4494955"/>
                <a:ext cx="497808" cy="485836"/>
              </a:xfrm>
              <a:custGeom>
                <a:avLst/>
                <a:gdLst>
                  <a:gd name="T0" fmla="*/ 31 w 111"/>
                  <a:gd name="T1" fmla="*/ 101 h 122"/>
                  <a:gd name="T2" fmla="*/ 27 w 111"/>
                  <a:gd name="T3" fmla="*/ 99 h 122"/>
                  <a:gd name="T4" fmla="*/ 27 w 111"/>
                  <a:gd name="T5" fmla="*/ 100 h 122"/>
                  <a:gd name="T6" fmla="*/ 28 w 111"/>
                  <a:gd name="T7" fmla="*/ 88 h 122"/>
                  <a:gd name="T8" fmla="*/ 17 w 111"/>
                  <a:gd name="T9" fmla="*/ 76 h 122"/>
                  <a:gd name="T10" fmla="*/ 19 w 111"/>
                  <a:gd name="T11" fmla="*/ 68 h 122"/>
                  <a:gd name="T12" fmla="*/ 21 w 111"/>
                  <a:gd name="T13" fmla="*/ 64 h 122"/>
                  <a:gd name="T14" fmla="*/ 11 w 111"/>
                  <a:gd name="T15" fmla="*/ 54 h 122"/>
                  <a:gd name="T16" fmla="*/ 3 w 111"/>
                  <a:gd name="T17" fmla="*/ 53 h 122"/>
                  <a:gd name="T18" fmla="*/ 0 w 111"/>
                  <a:gd name="T19" fmla="*/ 36 h 122"/>
                  <a:gd name="T20" fmla="*/ 7 w 111"/>
                  <a:gd name="T21" fmla="*/ 41 h 122"/>
                  <a:gd name="T22" fmla="*/ 19 w 111"/>
                  <a:gd name="T23" fmla="*/ 42 h 122"/>
                  <a:gd name="T24" fmla="*/ 6 w 111"/>
                  <a:gd name="T25" fmla="*/ 32 h 122"/>
                  <a:gd name="T26" fmla="*/ 4 w 111"/>
                  <a:gd name="T27" fmla="*/ 31 h 122"/>
                  <a:gd name="T28" fmla="*/ 9 w 111"/>
                  <a:gd name="T29" fmla="*/ 25 h 122"/>
                  <a:gd name="T30" fmla="*/ 16 w 111"/>
                  <a:gd name="T31" fmla="*/ 22 h 122"/>
                  <a:gd name="T32" fmla="*/ 24 w 111"/>
                  <a:gd name="T33" fmla="*/ 24 h 122"/>
                  <a:gd name="T34" fmla="*/ 33 w 111"/>
                  <a:gd name="T35" fmla="*/ 28 h 122"/>
                  <a:gd name="T36" fmla="*/ 41 w 111"/>
                  <a:gd name="T37" fmla="*/ 35 h 122"/>
                  <a:gd name="T38" fmla="*/ 51 w 111"/>
                  <a:gd name="T39" fmla="*/ 27 h 122"/>
                  <a:gd name="T40" fmla="*/ 57 w 111"/>
                  <a:gd name="T41" fmla="*/ 17 h 122"/>
                  <a:gd name="T42" fmla="*/ 62 w 111"/>
                  <a:gd name="T43" fmla="*/ 11 h 122"/>
                  <a:gd name="T44" fmla="*/ 71 w 111"/>
                  <a:gd name="T45" fmla="*/ 10 h 122"/>
                  <a:gd name="T46" fmla="*/ 77 w 111"/>
                  <a:gd name="T47" fmla="*/ 4 h 122"/>
                  <a:gd name="T48" fmla="*/ 77 w 111"/>
                  <a:gd name="T49" fmla="*/ 1 h 122"/>
                  <a:gd name="T50" fmla="*/ 80 w 111"/>
                  <a:gd name="T51" fmla="*/ 0 h 122"/>
                  <a:gd name="T52" fmla="*/ 81 w 111"/>
                  <a:gd name="T53" fmla="*/ 5 h 122"/>
                  <a:gd name="T54" fmla="*/ 87 w 111"/>
                  <a:gd name="T55" fmla="*/ 6 h 122"/>
                  <a:gd name="T56" fmla="*/ 90 w 111"/>
                  <a:gd name="T57" fmla="*/ 10 h 122"/>
                  <a:gd name="T58" fmla="*/ 95 w 111"/>
                  <a:gd name="T59" fmla="*/ 8 h 122"/>
                  <a:gd name="T60" fmla="*/ 97 w 111"/>
                  <a:gd name="T61" fmla="*/ 6 h 122"/>
                  <a:gd name="T62" fmla="*/ 105 w 111"/>
                  <a:gd name="T63" fmla="*/ 6 h 122"/>
                  <a:gd name="T64" fmla="*/ 110 w 111"/>
                  <a:gd name="T65" fmla="*/ 18 h 122"/>
                  <a:gd name="T66" fmla="*/ 109 w 111"/>
                  <a:gd name="T67" fmla="*/ 23 h 122"/>
                  <a:gd name="T68" fmla="*/ 100 w 111"/>
                  <a:gd name="T69" fmla="*/ 33 h 122"/>
                  <a:gd name="T70" fmla="*/ 102 w 111"/>
                  <a:gd name="T71" fmla="*/ 43 h 122"/>
                  <a:gd name="T72" fmla="*/ 100 w 111"/>
                  <a:gd name="T73" fmla="*/ 53 h 122"/>
                  <a:gd name="T74" fmla="*/ 93 w 111"/>
                  <a:gd name="T75" fmla="*/ 56 h 122"/>
                  <a:gd name="T76" fmla="*/ 87 w 111"/>
                  <a:gd name="T77" fmla="*/ 52 h 122"/>
                  <a:gd name="T78" fmla="*/ 81 w 111"/>
                  <a:gd name="T79" fmla="*/ 56 h 122"/>
                  <a:gd name="T80" fmla="*/ 77 w 111"/>
                  <a:gd name="T81" fmla="*/ 62 h 122"/>
                  <a:gd name="T82" fmla="*/ 83 w 111"/>
                  <a:gd name="T83" fmla="*/ 67 h 122"/>
                  <a:gd name="T84" fmla="*/ 84 w 111"/>
                  <a:gd name="T85" fmla="*/ 76 h 122"/>
                  <a:gd name="T86" fmla="*/ 84 w 111"/>
                  <a:gd name="T87" fmla="*/ 84 h 122"/>
                  <a:gd name="T88" fmla="*/ 89 w 111"/>
                  <a:gd name="T89" fmla="*/ 91 h 122"/>
                  <a:gd name="T90" fmla="*/ 91 w 111"/>
                  <a:gd name="T91" fmla="*/ 99 h 122"/>
                  <a:gd name="T92" fmla="*/ 95 w 111"/>
                  <a:gd name="T93" fmla="*/ 100 h 122"/>
                  <a:gd name="T94" fmla="*/ 100 w 111"/>
                  <a:gd name="T95" fmla="*/ 101 h 122"/>
                  <a:gd name="T96" fmla="*/ 96 w 111"/>
                  <a:gd name="T97" fmla="*/ 109 h 122"/>
                  <a:gd name="T98" fmla="*/ 86 w 111"/>
                  <a:gd name="T99" fmla="*/ 114 h 122"/>
                  <a:gd name="T100" fmla="*/ 79 w 111"/>
                  <a:gd name="T101" fmla="*/ 116 h 122"/>
                  <a:gd name="T102" fmla="*/ 74 w 111"/>
                  <a:gd name="T103" fmla="*/ 121 h 122"/>
                  <a:gd name="T104" fmla="*/ 65 w 111"/>
                  <a:gd name="T105" fmla="*/ 119 h 122"/>
                  <a:gd name="T106" fmla="*/ 61 w 111"/>
                  <a:gd name="T107" fmla="*/ 107 h 122"/>
                  <a:gd name="T108" fmla="*/ 54 w 111"/>
                  <a:gd name="T109" fmla="*/ 104 h 122"/>
                  <a:gd name="T110" fmla="*/ 53 w 111"/>
                  <a:gd name="T111" fmla="*/ 96 h 122"/>
                  <a:gd name="T112" fmla="*/ 48 w 111"/>
                  <a:gd name="T113" fmla="*/ 98 h 122"/>
                  <a:gd name="T114" fmla="*/ 41 w 111"/>
                  <a:gd name="T115" fmla="*/ 100 h 122"/>
                  <a:gd name="T116" fmla="*/ 35 w 111"/>
                  <a:gd name="T117" fmla="*/ 99 h 122"/>
                  <a:gd name="T118" fmla="*/ 31 w 111"/>
                  <a:gd name="T119" fmla="*/ 10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1" h="122">
                    <a:moveTo>
                      <a:pt x="31" y="101"/>
                    </a:moveTo>
                    <a:cubicBezTo>
                      <a:pt x="30" y="100"/>
                      <a:pt x="29" y="99"/>
                      <a:pt x="27" y="99"/>
                    </a:cubicBezTo>
                    <a:cubicBezTo>
                      <a:pt x="27" y="99"/>
                      <a:pt x="27" y="99"/>
                      <a:pt x="27" y="100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8" y="88"/>
                      <a:pt x="16" y="76"/>
                      <a:pt x="17" y="76"/>
                    </a:cubicBezTo>
                    <a:cubicBezTo>
                      <a:pt x="19" y="76"/>
                      <a:pt x="19" y="69"/>
                      <a:pt x="19" y="68"/>
                    </a:cubicBezTo>
                    <a:cubicBezTo>
                      <a:pt x="19" y="67"/>
                      <a:pt x="21" y="64"/>
                      <a:pt x="21" y="64"/>
                    </a:cubicBezTo>
                    <a:cubicBezTo>
                      <a:pt x="21" y="64"/>
                      <a:pt x="14" y="53"/>
                      <a:pt x="11" y="54"/>
                    </a:cubicBezTo>
                    <a:cubicBezTo>
                      <a:pt x="9" y="55"/>
                      <a:pt x="4" y="55"/>
                      <a:pt x="3" y="53"/>
                    </a:cubicBezTo>
                    <a:cubicBezTo>
                      <a:pt x="3" y="52"/>
                      <a:pt x="1" y="41"/>
                      <a:pt x="0" y="36"/>
                    </a:cubicBezTo>
                    <a:cubicBezTo>
                      <a:pt x="2" y="36"/>
                      <a:pt x="5" y="40"/>
                      <a:pt x="7" y="41"/>
                    </a:cubicBezTo>
                    <a:cubicBezTo>
                      <a:pt x="9" y="42"/>
                      <a:pt x="18" y="46"/>
                      <a:pt x="19" y="42"/>
                    </a:cubicBezTo>
                    <a:cubicBezTo>
                      <a:pt x="19" y="39"/>
                      <a:pt x="10" y="34"/>
                      <a:pt x="6" y="32"/>
                    </a:cubicBezTo>
                    <a:cubicBezTo>
                      <a:pt x="5" y="32"/>
                      <a:pt x="5" y="32"/>
                      <a:pt x="4" y="31"/>
                    </a:cubicBezTo>
                    <a:cubicBezTo>
                      <a:pt x="6" y="29"/>
                      <a:pt x="8" y="26"/>
                      <a:pt x="9" y="25"/>
                    </a:cubicBezTo>
                    <a:cubicBezTo>
                      <a:pt x="10" y="22"/>
                      <a:pt x="12" y="21"/>
                      <a:pt x="16" y="22"/>
                    </a:cubicBezTo>
                    <a:cubicBezTo>
                      <a:pt x="21" y="23"/>
                      <a:pt x="20" y="24"/>
                      <a:pt x="24" y="24"/>
                    </a:cubicBezTo>
                    <a:cubicBezTo>
                      <a:pt x="28" y="23"/>
                      <a:pt x="31" y="25"/>
                      <a:pt x="33" y="28"/>
                    </a:cubicBezTo>
                    <a:cubicBezTo>
                      <a:pt x="35" y="32"/>
                      <a:pt x="37" y="33"/>
                      <a:pt x="41" y="35"/>
                    </a:cubicBezTo>
                    <a:cubicBezTo>
                      <a:pt x="44" y="36"/>
                      <a:pt x="49" y="29"/>
                      <a:pt x="51" y="27"/>
                    </a:cubicBezTo>
                    <a:cubicBezTo>
                      <a:pt x="54" y="25"/>
                      <a:pt x="56" y="20"/>
                      <a:pt x="57" y="17"/>
                    </a:cubicBezTo>
                    <a:cubicBezTo>
                      <a:pt x="57" y="14"/>
                      <a:pt x="58" y="14"/>
                      <a:pt x="62" y="11"/>
                    </a:cubicBezTo>
                    <a:cubicBezTo>
                      <a:pt x="65" y="7"/>
                      <a:pt x="67" y="10"/>
                      <a:pt x="71" y="10"/>
                    </a:cubicBezTo>
                    <a:cubicBezTo>
                      <a:pt x="75" y="10"/>
                      <a:pt x="75" y="8"/>
                      <a:pt x="77" y="4"/>
                    </a:cubicBezTo>
                    <a:cubicBezTo>
                      <a:pt x="77" y="2"/>
                      <a:pt x="77" y="2"/>
                      <a:pt x="77" y="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89" y="10"/>
                      <a:pt x="90" y="10"/>
                    </a:cubicBezTo>
                    <a:cubicBezTo>
                      <a:pt x="92" y="10"/>
                      <a:pt x="95" y="10"/>
                      <a:pt x="95" y="8"/>
                    </a:cubicBezTo>
                    <a:cubicBezTo>
                      <a:pt x="95" y="7"/>
                      <a:pt x="97" y="6"/>
                      <a:pt x="97" y="6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6" y="9"/>
                      <a:pt x="108" y="16"/>
                      <a:pt x="110" y="18"/>
                    </a:cubicBezTo>
                    <a:cubicBezTo>
                      <a:pt x="111" y="20"/>
                      <a:pt x="110" y="21"/>
                      <a:pt x="109" y="23"/>
                    </a:cubicBezTo>
                    <a:cubicBezTo>
                      <a:pt x="108" y="25"/>
                      <a:pt x="102" y="31"/>
                      <a:pt x="100" y="33"/>
                    </a:cubicBezTo>
                    <a:cubicBezTo>
                      <a:pt x="98" y="35"/>
                      <a:pt x="101" y="39"/>
                      <a:pt x="102" y="43"/>
                    </a:cubicBezTo>
                    <a:cubicBezTo>
                      <a:pt x="104" y="46"/>
                      <a:pt x="102" y="48"/>
                      <a:pt x="100" y="53"/>
                    </a:cubicBezTo>
                    <a:cubicBezTo>
                      <a:pt x="97" y="57"/>
                      <a:pt x="98" y="56"/>
                      <a:pt x="93" y="56"/>
                    </a:cubicBezTo>
                    <a:cubicBezTo>
                      <a:pt x="88" y="56"/>
                      <a:pt x="88" y="53"/>
                      <a:pt x="87" y="52"/>
                    </a:cubicBezTo>
                    <a:cubicBezTo>
                      <a:pt x="86" y="51"/>
                      <a:pt x="81" y="53"/>
                      <a:pt x="81" y="56"/>
                    </a:cubicBezTo>
                    <a:cubicBezTo>
                      <a:pt x="81" y="59"/>
                      <a:pt x="78" y="61"/>
                      <a:pt x="77" y="62"/>
                    </a:cubicBezTo>
                    <a:cubicBezTo>
                      <a:pt x="75" y="64"/>
                      <a:pt x="80" y="65"/>
                      <a:pt x="83" y="67"/>
                    </a:cubicBezTo>
                    <a:cubicBezTo>
                      <a:pt x="85" y="69"/>
                      <a:pt x="85" y="73"/>
                      <a:pt x="84" y="76"/>
                    </a:cubicBezTo>
                    <a:cubicBezTo>
                      <a:pt x="83" y="79"/>
                      <a:pt x="83" y="81"/>
                      <a:pt x="84" y="84"/>
                    </a:cubicBezTo>
                    <a:cubicBezTo>
                      <a:pt x="84" y="87"/>
                      <a:pt x="88" y="91"/>
                      <a:pt x="89" y="91"/>
                    </a:cubicBezTo>
                    <a:cubicBezTo>
                      <a:pt x="91" y="92"/>
                      <a:pt x="91" y="96"/>
                      <a:pt x="91" y="99"/>
                    </a:cubicBezTo>
                    <a:cubicBezTo>
                      <a:pt x="90" y="101"/>
                      <a:pt x="92" y="101"/>
                      <a:pt x="95" y="100"/>
                    </a:cubicBezTo>
                    <a:cubicBezTo>
                      <a:pt x="98" y="99"/>
                      <a:pt x="100" y="98"/>
                      <a:pt x="100" y="101"/>
                    </a:cubicBezTo>
                    <a:cubicBezTo>
                      <a:pt x="100" y="103"/>
                      <a:pt x="99" y="106"/>
                      <a:pt x="96" y="109"/>
                    </a:cubicBezTo>
                    <a:cubicBezTo>
                      <a:pt x="93" y="112"/>
                      <a:pt x="92" y="116"/>
                      <a:pt x="86" y="114"/>
                    </a:cubicBezTo>
                    <a:cubicBezTo>
                      <a:pt x="80" y="113"/>
                      <a:pt x="80" y="114"/>
                      <a:pt x="79" y="116"/>
                    </a:cubicBezTo>
                    <a:cubicBezTo>
                      <a:pt x="78" y="118"/>
                      <a:pt x="77" y="120"/>
                      <a:pt x="74" y="121"/>
                    </a:cubicBezTo>
                    <a:cubicBezTo>
                      <a:pt x="70" y="122"/>
                      <a:pt x="68" y="122"/>
                      <a:pt x="65" y="119"/>
                    </a:cubicBezTo>
                    <a:cubicBezTo>
                      <a:pt x="62" y="117"/>
                      <a:pt x="62" y="110"/>
                      <a:pt x="61" y="107"/>
                    </a:cubicBezTo>
                    <a:cubicBezTo>
                      <a:pt x="61" y="104"/>
                      <a:pt x="54" y="105"/>
                      <a:pt x="54" y="104"/>
                    </a:cubicBezTo>
                    <a:cubicBezTo>
                      <a:pt x="53" y="103"/>
                      <a:pt x="53" y="99"/>
                      <a:pt x="53" y="96"/>
                    </a:cubicBezTo>
                    <a:cubicBezTo>
                      <a:pt x="53" y="93"/>
                      <a:pt x="48" y="96"/>
                      <a:pt x="48" y="98"/>
                    </a:cubicBezTo>
                    <a:cubicBezTo>
                      <a:pt x="48" y="101"/>
                      <a:pt x="44" y="100"/>
                      <a:pt x="41" y="100"/>
                    </a:cubicBezTo>
                    <a:cubicBezTo>
                      <a:pt x="38" y="99"/>
                      <a:pt x="35" y="99"/>
                      <a:pt x="35" y="99"/>
                    </a:cubicBezTo>
                    <a:lnTo>
                      <a:pt x="31" y="10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566719BE-C02F-EFDD-0DBC-64D9CB212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5691" y="3733683"/>
                <a:ext cx="615824" cy="606339"/>
              </a:xfrm>
              <a:custGeom>
                <a:avLst/>
                <a:gdLst>
                  <a:gd name="T0" fmla="*/ 39 w 287"/>
                  <a:gd name="T1" fmla="*/ 121 h 317"/>
                  <a:gd name="T2" fmla="*/ 62 w 287"/>
                  <a:gd name="T3" fmla="*/ 121 h 317"/>
                  <a:gd name="T4" fmla="*/ 93 w 287"/>
                  <a:gd name="T5" fmla="*/ 115 h 317"/>
                  <a:gd name="T6" fmla="*/ 106 w 287"/>
                  <a:gd name="T7" fmla="*/ 67 h 317"/>
                  <a:gd name="T8" fmla="*/ 116 w 287"/>
                  <a:gd name="T9" fmla="*/ 48 h 317"/>
                  <a:gd name="T10" fmla="*/ 110 w 287"/>
                  <a:gd name="T11" fmla="*/ 25 h 317"/>
                  <a:gd name="T12" fmla="*/ 156 w 287"/>
                  <a:gd name="T13" fmla="*/ 0 h 317"/>
                  <a:gd name="T14" fmla="*/ 173 w 287"/>
                  <a:gd name="T15" fmla="*/ 27 h 317"/>
                  <a:gd name="T16" fmla="*/ 173 w 287"/>
                  <a:gd name="T17" fmla="*/ 46 h 317"/>
                  <a:gd name="T18" fmla="*/ 158 w 287"/>
                  <a:gd name="T19" fmla="*/ 62 h 317"/>
                  <a:gd name="T20" fmla="*/ 148 w 287"/>
                  <a:gd name="T21" fmla="*/ 85 h 317"/>
                  <a:gd name="T22" fmla="*/ 156 w 287"/>
                  <a:gd name="T23" fmla="*/ 104 h 317"/>
                  <a:gd name="T24" fmla="*/ 154 w 287"/>
                  <a:gd name="T25" fmla="*/ 133 h 317"/>
                  <a:gd name="T26" fmla="*/ 171 w 287"/>
                  <a:gd name="T27" fmla="*/ 127 h 317"/>
                  <a:gd name="T28" fmla="*/ 185 w 287"/>
                  <a:gd name="T29" fmla="*/ 110 h 317"/>
                  <a:gd name="T30" fmla="*/ 206 w 287"/>
                  <a:gd name="T31" fmla="*/ 125 h 317"/>
                  <a:gd name="T32" fmla="*/ 227 w 287"/>
                  <a:gd name="T33" fmla="*/ 129 h 317"/>
                  <a:gd name="T34" fmla="*/ 241 w 287"/>
                  <a:gd name="T35" fmla="*/ 121 h 317"/>
                  <a:gd name="T36" fmla="*/ 275 w 287"/>
                  <a:gd name="T37" fmla="*/ 137 h 317"/>
                  <a:gd name="T38" fmla="*/ 287 w 287"/>
                  <a:gd name="T39" fmla="*/ 162 h 317"/>
                  <a:gd name="T40" fmla="*/ 254 w 287"/>
                  <a:gd name="T41" fmla="*/ 196 h 317"/>
                  <a:gd name="T42" fmla="*/ 258 w 287"/>
                  <a:gd name="T43" fmla="*/ 213 h 317"/>
                  <a:gd name="T44" fmla="*/ 243 w 287"/>
                  <a:gd name="T45" fmla="*/ 242 h 317"/>
                  <a:gd name="T46" fmla="*/ 231 w 287"/>
                  <a:gd name="T47" fmla="*/ 225 h 317"/>
                  <a:gd name="T48" fmla="*/ 193 w 287"/>
                  <a:gd name="T49" fmla="*/ 210 h 317"/>
                  <a:gd name="T50" fmla="*/ 168 w 287"/>
                  <a:gd name="T51" fmla="*/ 254 h 317"/>
                  <a:gd name="T52" fmla="*/ 143 w 287"/>
                  <a:gd name="T53" fmla="*/ 248 h 317"/>
                  <a:gd name="T54" fmla="*/ 127 w 287"/>
                  <a:gd name="T55" fmla="*/ 281 h 317"/>
                  <a:gd name="T56" fmla="*/ 102 w 287"/>
                  <a:gd name="T57" fmla="*/ 317 h 317"/>
                  <a:gd name="T58" fmla="*/ 85 w 287"/>
                  <a:gd name="T59" fmla="*/ 279 h 317"/>
                  <a:gd name="T60" fmla="*/ 87 w 287"/>
                  <a:gd name="T61" fmla="*/ 242 h 317"/>
                  <a:gd name="T62" fmla="*/ 71 w 287"/>
                  <a:gd name="T63" fmla="*/ 221 h 317"/>
                  <a:gd name="T64" fmla="*/ 46 w 287"/>
                  <a:gd name="T65" fmla="*/ 208 h 317"/>
                  <a:gd name="T66" fmla="*/ 31 w 287"/>
                  <a:gd name="T67" fmla="*/ 213 h 317"/>
                  <a:gd name="T68" fmla="*/ 0 w 287"/>
                  <a:gd name="T69" fmla="*/ 198 h 317"/>
                  <a:gd name="T70" fmla="*/ 27 w 287"/>
                  <a:gd name="T71" fmla="*/ 177 h 317"/>
                  <a:gd name="T72" fmla="*/ 62 w 287"/>
                  <a:gd name="T73" fmla="*/ 165 h 317"/>
                  <a:gd name="T74" fmla="*/ 29 w 287"/>
                  <a:gd name="T75" fmla="*/ 133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7" h="317">
                    <a:moveTo>
                      <a:pt x="29" y="133"/>
                    </a:moveTo>
                    <a:lnTo>
                      <a:pt x="39" y="121"/>
                    </a:lnTo>
                    <a:lnTo>
                      <a:pt x="56" y="117"/>
                    </a:lnTo>
                    <a:lnTo>
                      <a:pt x="62" y="121"/>
                    </a:lnTo>
                    <a:lnTo>
                      <a:pt x="73" y="115"/>
                    </a:lnTo>
                    <a:lnTo>
                      <a:pt x="93" y="115"/>
                    </a:lnTo>
                    <a:lnTo>
                      <a:pt x="96" y="79"/>
                    </a:lnTo>
                    <a:lnTo>
                      <a:pt x="106" y="67"/>
                    </a:lnTo>
                    <a:lnTo>
                      <a:pt x="106" y="56"/>
                    </a:lnTo>
                    <a:lnTo>
                      <a:pt x="116" y="48"/>
                    </a:lnTo>
                    <a:lnTo>
                      <a:pt x="100" y="33"/>
                    </a:lnTo>
                    <a:lnTo>
                      <a:pt x="110" y="25"/>
                    </a:lnTo>
                    <a:lnTo>
                      <a:pt x="123" y="33"/>
                    </a:lnTo>
                    <a:lnTo>
                      <a:pt x="156" y="0"/>
                    </a:lnTo>
                    <a:lnTo>
                      <a:pt x="175" y="17"/>
                    </a:lnTo>
                    <a:lnTo>
                      <a:pt x="173" y="27"/>
                    </a:lnTo>
                    <a:lnTo>
                      <a:pt x="181" y="33"/>
                    </a:lnTo>
                    <a:lnTo>
                      <a:pt x="173" y="46"/>
                    </a:lnTo>
                    <a:lnTo>
                      <a:pt x="171" y="62"/>
                    </a:lnTo>
                    <a:lnTo>
                      <a:pt x="158" y="62"/>
                    </a:lnTo>
                    <a:lnTo>
                      <a:pt x="154" y="75"/>
                    </a:lnTo>
                    <a:lnTo>
                      <a:pt x="148" y="85"/>
                    </a:lnTo>
                    <a:lnTo>
                      <a:pt x="146" y="96"/>
                    </a:lnTo>
                    <a:lnTo>
                      <a:pt x="156" y="104"/>
                    </a:lnTo>
                    <a:lnTo>
                      <a:pt x="156" y="125"/>
                    </a:lnTo>
                    <a:lnTo>
                      <a:pt x="154" y="133"/>
                    </a:lnTo>
                    <a:lnTo>
                      <a:pt x="160" y="137"/>
                    </a:lnTo>
                    <a:lnTo>
                      <a:pt x="171" y="127"/>
                    </a:lnTo>
                    <a:lnTo>
                      <a:pt x="173" y="115"/>
                    </a:lnTo>
                    <a:lnTo>
                      <a:pt x="185" y="110"/>
                    </a:lnTo>
                    <a:lnTo>
                      <a:pt x="200" y="121"/>
                    </a:lnTo>
                    <a:lnTo>
                      <a:pt x="206" y="125"/>
                    </a:lnTo>
                    <a:lnTo>
                      <a:pt x="218" y="115"/>
                    </a:lnTo>
                    <a:lnTo>
                      <a:pt x="227" y="129"/>
                    </a:lnTo>
                    <a:lnTo>
                      <a:pt x="235" y="129"/>
                    </a:lnTo>
                    <a:lnTo>
                      <a:pt x="241" y="121"/>
                    </a:lnTo>
                    <a:lnTo>
                      <a:pt x="252" y="121"/>
                    </a:lnTo>
                    <a:lnTo>
                      <a:pt x="275" y="137"/>
                    </a:lnTo>
                    <a:lnTo>
                      <a:pt x="287" y="148"/>
                    </a:lnTo>
                    <a:lnTo>
                      <a:pt x="287" y="162"/>
                    </a:lnTo>
                    <a:lnTo>
                      <a:pt x="262" y="183"/>
                    </a:lnTo>
                    <a:lnTo>
                      <a:pt x="254" y="196"/>
                    </a:lnTo>
                    <a:lnTo>
                      <a:pt x="258" y="204"/>
                    </a:lnTo>
                    <a:lnTo>
                      <a:pt x="258" y="213"/>
                    </a:lnTo>
                    <a:lnTo>
                      <a:pt x="256" y="229"/>
                    </a:lnTo>
                    <a:lnTo>
                      <a:pt x="243" y="242"/>
                    </a:lnTo>
                    <a:lnTo>
                      <a:pt x="227" y="238"/>
                    </a:lnTo>
                    <a:lnTo>
                      <a:pt x="231" y="225"/>
                    </a:lnTo>
                    <a:lnTo>
                      <a:pt x="210" y="221"/>
                    </a:lnTo>
                    <a:lnTo>
                      <a:pt x="193" y="210"/>
                    </a:lnTo>
                    <a:lnTo>
                      <a:pt x="175" y="233"/>
                    </a:lnTo>
                    <a:lnTo>
                      <a:pt x="168" y="254"/>
                    </a:lnTo>
                    <a:lnTo>
                      <a:pt x="156" y="256"/>
                    </a:lnTo>
                    <a:lnTo>
                      <a:pt x="143" y="248"/>
                    </a:lnTo>
                    <a:lnTo>
                      <a:pt x="129" y="256"/>
                    </a:lnTo>
                    <a:lnTo>
                      <a:pt x="127" y="281"/>
                    </a:lnTo>
                    <a:lnTo>
                      <a:pt x="112" y="306"/>
                    </a:lnTo>
                    <a:lnTo>
                      <a:pt x="102" y="317"/>
                    </a:lnTo>
                    <a:lnTo>
                      <a:pt x="91" y="302"/>
                    </a:lnTo>
                    <a:lnTo>
                      <a:pt x="85" y="279"/>
                    </a:lnTo>
                    <a:lnTo>
                      <a:pt x="85" y="265"/>
                    </a:lnTo>
                    <a:lnTo>
                      <a:pt x="87" y="242"/>
                    </a:lnTo>
                    <a:lnTo>
                      <a:pt x="73" y="238"/>
                    </a:lnTo>
                    <a:lnTo>
                      <a:pt x="71" y="221"/>
                    </a:lnTo>
                    <a:lnTo>
                      <a:pt x="58" y="221"/>
                    </a:lnTo>
                    <a:lnTo>
                      <a:pt x="46" y="208"/>
                    </a:lnTo>
                    <a:lnTo>
                      <a:pt x="37" y="219"/>
                    </a:lnTo>
                    <a:lnTo>
                      <a:pt x="31" y="213"/>
                    </a:lnTo>
                    <a:lnTo>
                      <a:pt x="16" y="219"/>
                    </a:lnTo>
                    <a:lnTo>
                      <a:pt x="0" y="198"/>
                    </a:lnTo>
                    <a:lnTo>
                      <a:pt x="18" y="177"/>
                    </a:lnTo>
                    <a:lnTo>
                      <a:pt x="27" y="177"/>
                    </a:lnTo>
                    <a:lnTo>
                      <a:pt x="43" y="181"/>
                    </a:lnTo>
                    <a:lnTo>
                      <a:pt x="62" y="165"/>
                    </a:lnTo>
                    <a:lnTo>
                      <a:pt x="29" y="131"/>
                    </a:lnTo>
                    <a:lnTo>
                      <a:pt x="29" y="13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F5EB3753-DC22-17B1-13A9-038372715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254" y="3940260"/>
                <a:ext cx="566473" cy="334731"/>
              </a:xfrm>
              <a:custGeom>
                <a:avLst/>
                <a:gdLst>
                  <a:gd name="T0" fmla="*/ 12 w 264"/>
                  <a:gd name="T1" fmla="*/ 113 h 175"/>
                  <a:gd name="T2" fmla="*/ 12 w 264"/>
                  <a:gd name="T3" fmla="*/ 100 h 175"/>
                  <a:gd name="T4" fmla="*/ 0 w 264"/>
                  <a:gd name="T5" fmla="*/ 88 h 175"/>
                  <a:gd name="T6" fmla="*/ 2 w 264"/>
                  <a:gd name="T7" fmla="*/ 73 h 175"/>
                  <a:gd name="T8" fmla="*/ 12 w 264"/>
                  <a:gd name="T9" fmla="*/ 65 h 175"/>
                  <a:gd name="T10" fmla="*/ 20 w 264"/>
                  <a:gd name="T11" fmla="*/ 65 h 175"/>
                  <a:gd name="T12" fmla="*/ 29 w 264"/>
                  <a:gd name="T13" fmla="*/ 57 h 175"/>
                  <a:gd name="T14" fmla="*/ 43 w 264"/>
                  <a:gd name="T15" fmla="*/ 54 h 175"/>
                  <a:gd name="T16" fmla="*/ 56 w 264"/>
                  <a:gd name="T17" fmla="*/ 50 h 175"/>
                  <a:gd name="T18" fmla="*/ 72 w 264"/>
                  <a:gd name="T19" fmla="*/ 48 h 175"/>
                  <a:gd name="T20" fmla="*/ 83 w 264"/>
                  <a:gd name="T21" fmla="*/ 38 h 175"/>
                  <a:gd name="T22" fmla="*/ 87 w 264"/>
                  <a:gd name="T23" fmla="*/ 23 h 175"/>
                  <a:gd name="T24" fmla="*/ 95 w 264"/>
                  <a:gd name="T25" fmla="*/ 15 h 175"/>
                  <a:gd name="T26" fmla="*/ 106 w 264"/>
                  <a:gd name="T27" fmla="*/ 25 h 175"/>
                  <a:gd name="T28" fmla="*/ 122 w 264"/>
                  <a:gd name="T29" fmla="*/ 25 h 175"/>
                  <a:gd name="T30" fmla="*/ 122 w 264"/>
                  <a:gd name="T31" fmla="*/ 13 h 175"/>
                  <a:gd name="T32" fmla="*/ 150 w 264"/>
                  <a:gd name="T33" fmla="*/ 13 h 175"/>
                  <a:gd name="T34" fmla="*/ 158 w 264"/>
                  <a:gd name="T35" fmla="*/ 17 h 175"/>
                  <a:gd name="T36" fmla="*/ 162 w 264"/>
                  <a:gd name="T37" fmla="*/ 9 h 175"/>
                  <a:gd name="T38" fmla="*/ 172 w 264"/>
                  <a:gd name="T39" fmla="*/ 11 h 175"/>
                  <a:gd name="T40" fmla="*/ 187 w 264"/>
                  <a:gd name="T41" fmla="*/ 0 h 175"/>
                  <a:gd name="T42" fmla="*/ 197 w 264"/>
                  <a:gd name="T43" fmla="*/ 2 h 175"/>
                  <a:gd name="T44" fmla="*/ 208 w 264"/>
                  <a:gd name="T45" fmla="*/ 19 h 175"/>
                  <a:gd name="T46" fmla="*/ 227 w 264"/>
                  <a:gd name="T47" fmla="*/ 19 h 175"/>
                  <a:gd name="T48" fmla="*/ 231 w 264"/>
                  <a:gd name="T49" fmla="*/ 25 h 175"/>
                  <a:gd name="T50" fmla="*/ 231 w 264"/>
                  <a:gd name="T51" fmla="*/ 23 h 175"/>
                  <a:gd name="T52" fmla="*/ 264 w 264"/>
                  <a:gd name="T53" fmla="*/ 57 h 175"/>
                  <a:gd name="T54" fmla="*/ 245 w 264"/>
                  <a:gd name="T55" fmla="*/ 73 h 175"/>
                  <a:gd name="T56" fmla="*/ 229 w 264"/>
                  <a:gd name="T57" fmla="*/ 69 h 175"/>
                  <a:gd name="T58" fmla="*/ 220 w 264"/>
                  <a:gd name="T59" fmla="*/ 69 h 175"/>
                  <a:gd name="T60" fmla="*/ 202 w 264"/>
                  <a:gd name="T61" fmla="*/ 90 h 175"/>
                  <a:gd name="T62" fmla="*/ 181 w 264"/>
                  <a:gd name="T63" fmla="*/ 77 h 175"/>
                  <a:gd name="T64" fmla="*/ 175 w 264"/>
                  <a:gd name="T65" fmla="*/ 88 h 175"/>
                  <a:gd name="T66" fmla="*/ 156 w 264"/>
                  <a:gd name="T67" fmla="*/ 88 h 175"/>
                  <a:gd name="T68" fmla="*/ 158 w 264"/>
                  <a:gd name="T69" fmla="*/ 100 h 175"/>
                  <a:gd name="T70" fmla="*/ 147 w 264"/>
                  <a:gd name="T71" fmla="*/ 111 h 175"/>
                  <a:gd name="T72" fmla="*/ 156 w 264"/>
                  <a:gd name="T73" fmla="*/ 123 h 175"/>
                  <a:gd name="T74" fmla="*/ 135 w 264"/>
                  <a:gd name="T75" fmla="*/ 138 h 175"/>
                  <a:gd name="T76" fmla="*/ 135 w 264"/>
                  <a:gd name="T77" fmla="*/ 155 h 175"/>
                  <a:gd name="T78" fmla="*/ 112 w 264"/>
                  <a:gd name="T79" fmla="*/ 173 h 175"/>
                  <a:gd name="T80" fmla="*/ 118 w 264"/>
                  <a:gd name="T81" fmla="*/ 175 h 175"/>
                  <a:gd name="T82" fmla="*/ 108 w 264"/>
                  <a:gd name="T83" fmla="*/ 171 h 175"/>
                  <a:gd name="T84" fmla="*/ 108 w 264"/>
                  <a:gd name="T85" fmla="*/ 159 h 175"/>
                  <a:gd name="T86" fmla="*/ 95 w 264"/>
                  <a:gd name="T87" fmla="*/ 157 h 175"/>
                  <a:gd name="T88" fmla="*/ 91 w 264"/>
                  <a:gd name="T89" fmla="*/ 165 h 175"/>
                  <a:gd name="T90" fmla="*/ 79 w 264"/>
                  <a:gd name="T91" fmla="*/ 163 h 175"/>
                  <a:gd name="T92" fmla="*/ 68 w 264"/>
                  <a:gd name="T93" fmla="*/ 169 h 175"/>
                  <a:gd name="T94" fmla="*/ 56 w 264"/>
                  <a:gd name="T95" fmla="*/ 169 h 175"/>
                  <a:gd name="T96" fmla="*/ 56 w 264"/>
                  <a:gd name="T97" fmla="*/ 161 h 175"/>
                  <a:gd name="T98" fmla="*/ 45 w 264"/>
                  <a:gd name="T99" fmla="*/ 150 h 175"/>
                  <a:gd name="T100" fmla="*/ 45 w 264"/>
                  <a:gd name="T101" fmla="*/ 136 h 175"/>
                  <a:gd name="T102" fmla="*/ 35 w 264"/>
                  <a:gd name="T103" fmla="*/ 127 h 175"/>
                  <a:gd name="T104" fmla="*/ 35 w 264"/>
                  <a:gd name="T105" fmla="*/ 117 h 175"/>
                  <a:gd name="T106" fmla="*/ 20 w 264"/>
                  <a:gd name="T107" fmla="*/ 117 h 175"/>
                  <a:gd name="T108" fmla="*/ 12 w 264"/>
                  <a:gd name="T109" fmla="*/ 11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4" h="175">
                    <a:moveTo>
                      <a:pt x="12" y="113"/>
                    </a:moveTo>
                    <a:lnTo>
                      <a:pt x="12" y="100"/>
                    </a:lnTo>
                    <a:lnTo>
                      <a:pt x="0" y="88"/>
                    </a:lnTo>
                    <a:lnTo>
                      <a:pt x="2" y="73"/>
                    </a:lnTo>
                    <a:lnTo>
                      <a:pt x="12" y="65"/>
                    </a:lnTo>
                    <a:lnTo>
                      <a:pt x="20" y="65"/>
                    </a:lnTo>
                    <a:lnTo>
                      <a:pt x="29" y="57"/>
                    </a:lnTo>
                    <a:lnTo>
                      <a:pt x="43" y="54"/>
                    </a:lnTo>
                    <a:lnTo>
                      <a:pt x="56" y="50"/>
                    </a:lnTo>
                    <a:lnTo>
                      <a:pt x="72" y="48"/>
                    </a:lnTo>
                    <a:lnTo>
                      <a:pt x="83" y="38"/>
                    </a:lnTo>
                    <a:lnTo>
                      <a:pt x="87" y="23"/>
                    </a:lnTo>
                    <a:lnTo>
                      <a:pt x="95" y="15"/>
                    </a:lnTo>
                    <a:lnTo>
                      <a:pt x="106" y="25"/>
                    </a:lnTo>
                    <a:lnTo>
                      <a:pt x="122" y="25"/>
                    </a:lnTo>
                    <a:lnTo>
                      <a:pt x="122" y="13"/>
                    </a:lnTo>
                    <a:lnTo>
                      <a:pt x="150" y="13"/>
                    </a:lnTo>
                    <a:lnTo>
                      <a:pt x="158" y="17"/>
                    </a:lnTo>
                    <a:lnTo>
                      <a:pt x="162" y="9"/>
                    </a:lnTo>
                    <a:lnTo>
                      <a:pt x="172" y="11"/>
                    </a:lnTo>
                    <a:lnTo>
                      <a:pt x="187" y="0"/>
                    </a:lnTo>
                    <a:lnTo>
                      <a:pt x="197" y="2"/>
                    </a:lnTo>
                    <a:lnTo>
                      <a:pt x="208" y="19"/>
                    </a:lnTo>
                    <a:lnTo>
                      <a:pt x="227" y="19"/>
                    </a:lnTo>
                    <a:lnTo>
                      <a:pt x="231" y="25"/>
                    </a:lnTo>
                    <a:lnTo>
                      <a:pt x="231" y="23"/>
                    </a:lnTo>
                    <a:lnTo>
                      <a:pt x="264" y="57"/>
                    </a:lnTo>
                    <a:lnTo>
                      <a:pt x="245" y="73"/>
                    </a:lnTo>
                    <a:lnTo>
                      <a:pt x="229" y="69"/>
                    </a:lnTo>
                    <a:lnTo>
                      <a:pt x="220" y="69"/>
                    </a:lnTo>
                    <a:lnTo>
                      <a:pt x="202" y="90"/>
                    </a:lnTo>
                    <a:lnTo>
                      <a:pt x="181" y="77"/>
                    </a:lnTo>
                    <a:lnTo>
                      <a:pt x="175" y="88"/>
                    </a:lnTo>
                    <a:lnTo>
                      <a:pt x="156" y="88"/>
                    </a:lnTo>
                    <a:lnTo>
                      <a:pt x="158" y="100"/>
                    </a:lnTo>
                    <a:lnTo>
                      <a:pt x="147" y="111"/>
                    </a:lnTo>
                    <a:lnTo>
                      <a:pt x="156" y="123"/>
                    </a:lnTo>
                    <a:lnTo>
                      <a:pt x="135" y="138"/>
                    </a:lnTo>
                    <a:lnTo>
                      <a:pt x="135" y="155"/>
                    </a:lnTo>
                    <a:lnTo>
                      <a:pt x="112" y="173"/>
                    </a:lnTo>
                    <a:lnTo>
                      <a:pt x="118" y="175"/>
                    </a:lnTo>
                    <a:lnTo>
                      <a:pt x="108" y="171"/>
                    </a:lnTo>
                    <a:lnTo>
                      <a:pt x="108" y="159"/>
                    </a:lnTo>
                    <a:lnTo>
                      <a:pt x="95" y="157"/>
                    </a:lnTo>
                    <a:lnTo>
                      <a:pt x="91" y="165"/>
                    </a:lnTo>
                    <a:lnTo>
                      <a:pt x="79" y="163"/>
                    </a:lnTo>
                    <a:lnTo>
                      <a:pt x="68" y="169"/>
                    </a:lnTo>
                    <a:lnTo>
                      <a:pt x="56" y="169"/>
                    </a:lnTo>
                    <a:lnTo>
                      <a:pt x="56" y="161"/>
                    </a:lnTo>
                    <a:lnTo>
                      <a:pt x="45" y="150"/>
                    </a:lnTo>
                    <a:lnTo>
                      <a:pt x="45" y="136"/>
                    </a:lnTo>
                    <a:lnTo>
                      <a:pt x="35" y="127"/>
                    </a:lnTo>
                    <a:lnTo>
                      <a:pt x="35" y="117"/>
                    </a:lnTo>
                    <a:lnTo>
                      <a:pt x="20" y="117"/>
                    </a:lnTo>
                    <a:lnTo>
                      <a:pt x="12" y="11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id="{BA4D2B39-04F9-389A-44F6-A8AB82E1A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198" y="4219519"/>
                <a:ext cx="317569" cy="298387"/>
              </a:xfrm>
              <a:custGeom>
                <a:avLst/>
                <a:gdLst>
                  <a:gd name="T0" fmla="*/ 0 w 71"/>
                  <a:gd name="T1" fmla="*/ 37 h 75"/>
                  <a:gd name="T2" fmla="*/ 0 w 71"/>
                  <a:gd name="T3" fmla="*/ 36 h 75"/>
                  <a:gd name="T4" fmla="*/ 8 w 71"/>
                  <a:gd name="T5" fmla="*/ 37 h 75"/>
                  <a:gd name="T6" fmla="*/ 8 w 71"/>
                  <a:gd name="T7" fmla="*/ 27 h 75"/>
                  <a:gd name="T8" fmla="*/ 5 w 71"/>
                  <a:gd name="T9" fmla="*/ 22 h 75"/>
                  <a:gd name="T10" fmla="*/ 7 w 71"/>
                  <a:gd name="T11" fmla="*/ 12 h 75"/>
                  <a:gd name="T12" fmla="*/ 6 w 71"/>
                  <a:gd name="T13" fmla="*/ 6 h 75"/>
                  <a:gd name="T14" fmla="*/ 12 w 71"/>
                  <a:gd name="T15" fmla="*/ 0 h 75"/>
                  <a:gd name="T16" fmla="*/ 16 w 71"/>
                  <a:gd name="T17" fmla="*/ 0 h 75"/>
                  <a:gd name="T18" fmla="*/ 18 w 71"/>
                  <a:gd name="T19" fmla="*/ 5 h 75"/>
                  <a:gd name="T20" fmla="*/ 22 w 71"/>
                  <a:gd name="T21" fmla="*/ 5 h 75"/>
                  <a:gd name="T22" fmla="*/ 27 w 71"/>
                  <a:gd name="T23" fmla="*/ 9 h 75"/>
                  <a:gd name="T24" fmla="*/ 34 w 71"/>
                  <a:gd name="T25" fmla="*/ 10 h 75"/>
                  <a:gd name="T26" fmla="*/ 39 w 71"/>
                  <a:gd name="T27" fmla="*/ 14 h 75"/>
                  <a:gd name="T28" fmla="*/ 39 w 71"/>
                  <a:gd name="T29" fmla="*/ 22 h 75"/>
                  <a:gd name="T30" fmla="*/ 45 w 71"/>
                  <a:gd name="T31" fmla="*/ 28 h 75"/>
                  <a:gd name="T32" fmla="*/ 49 w 71"/>
                  <a:gd name="T33" fmla="*/ 27 h 75"/>
                  <a:gd name="T34" fmla="*/ 56 w 71"/>
                  <a:gd name="T35" fmla="*/ 28 h 75"/>
                  <a:gd name="T36" fmla="*/ 62 w 71"/>
                  <a:gd name="T37" fmla="*/ 34 h 75"/>
                  <a:gd name="T38" fmla="*/ 69 w 71"/>
                  <a:gd name="T39" fmla="*/ 36 h 75"/>
                  <a:gd name="T40" fmla="*/ 71 w 71"/>
                  <a:gd name="T41" fmla="*/ 43 h 75"/>
                  <a:gd name="T42" fmla="*/ 69 w 71"/>
                  <a:gd name="T43" fmla="*/ 49 h 75"/>
                  <a:gd name="T44" fmla="*/ 67 w 71"/>
                  <a:gd name="T45" fmla="*/ 55 h 75"/>
                  <a:gd name="T46" fmla="*/ 71 w 71"/>
                  <a:gd name="T47" fmla="*/ 58 h 75"/>
                  <a:gd name="T48" fmla="*/ 68 w 71"/>
                  <a:gd name="T49" fmla="*/ 64 h 75"/>
                  <a:gd name="T50" fmla="*/ 59 w 71"/>
                  <a:gd name="T51" fmla="*/ 75 h 75"/>
                  <a:gd name="T52" fmla="*/ 55 w 71"/>
                  <a:gd name="T53" fmla="*/ 71 h 75"/>
                  <a:gd name="T54" fmla="*/ 52 w 71"/>
                  <a:gd name="T55" fmla="*/ 72 h 75"/>
                  <a:gd name="T56" fmla="*/ 46 w 71"/>
                  <a:gd name="T57" fmla="*/ 73 h 75"/>
                  <a:gd name="T58" fmla="*/ 28 w 71"/>
                  <a:gd name="T59" fmla="*/ 62 h 75"/>
                  <a:gd name="T60" fmla="*/ 24 w 71"/>
                  <a:gd name="T61" fmla="*/ 56 h 75"/>
                  <a:gd name="T62" fmla="*/ 17 w 71"/>
                  <a:gd name="T63" fmla="*/ 56 h 75"/>
                  <a:gd name="T64" fmla="*/ 6 w 71"/>
                  <a:gd name="T65" fmla="*/ 49 h 75"/>
                  <a:gd name="T66" fmla="*/ 6 w 71"/>
                  <a:gd name="T67" fmla="*/ 44 h 75"/>
                  <a:gd name="T68" fmla="*/ 3 w 71"/>
                  <a:gd name="T69" fmla="*/ 42 h 75"/>
                  <a:gd name="T70" fmla="*/ 0 w 71"/>
                  <a:gd name="T71" fmla="*/ 3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1" h="75">
                    <a:moveTo>
                      <a:pt x="0" y="37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9" y="36"/>
                      <a:pt x="69" y="36"/>
                      <a:pt x="69" y="36"/>
                    </a:cubicBezTo>
                    <a:cubicBezTo>
                      <a:pt x="69" y="36"/>
                      <a:pt x="71" y="42"/>
                      <a:pt x="71" y="43"/>
                    </a:cubicBezTo>
                    <a:cubicBezTo>
                      <a:pt x="71" y="43"/>
                      <a:pt x="69" y="49"/>
                      <a:pt x="69" y="49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59" y="75"/>
                      <a:pt x="59" y="75"/>
                      <a:pt x="59" y="75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2" y="72"/>
                      <a:pt x="52" y="72"/>
                      <a:pt x="52" y="72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3" y="42"/>
                      <a:pt x="3" y="42"/>
                      <a:pt x="3" y="42"/>
                    </a:cubicBezTo>
                    <a:lnTo>
                      <a:pt x="0" y="3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id="{48202EC3-9427-7A63-63D6-8088F69D3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114" y="4571463"/>
                <a:ext cx="755297" cy="652245"/>
              </a:xfrm>
              <a:custGeom>
                <a:avLst/>
                <a:gdLst>
                  <a:gd name="T0" fmla="*/ 150 w 169"/>
                  <a:gd name="T1" fmla="*/ 121 h 164"/>
                  <a:gd name="T2" fmla="*/ 165 w 169"/>
                  <a:gd name="T3" fmla="*/ 144 h 164"/>
                  <a:gd name="T4" fmla="*/ 154 w 169"/>
                  <a:gd name="T5" fmla="*/ 163 h 164"/>
                  <a:gd name="T6" fmla="*/ 135 w 169"/>
                  <a:gd name="T7" fmla="*/ 151 h 164"/>
                  <a:gd name="T8" fmla="*/ 117 w 169"/>
                  <a:gd name="T9" fmla="*/ 145 h 164"/>
                  <a:gd name="T10" fmla="*/ 108 w 169"/>
                  <a:gd name="T11" fmla="*/ 130 h 164"/>
                  <a:gd name="T12" fmla="*/ 92 w 169"/>
                  <a:gd name="T13" fmla="*/ 132 h 164"/>
                  <a:gd name="T14" fmla="*/ 74 w 169"/>
                  <a:gd name="T15" fmla="*/ 120 h 164"/>
                  <a:gd name="T16" fmla="*/ 53 w 169"/>
                  <a:gd name="T17" fmla="*/ 108 h 164"/>
                  <a:gd name="T18" fmla="*/ 40 w 169"/>
                  <a:gd name="T19" fmla="*/ 110 h 164"/>
                  <a:gd name="T20" fmla="*/ 38 w 169"/>
                  <a:gd name="T21" fmla="*/ 86 h 164"/>
                  <a:gd name="T22" fmla="*/ 24 w 169"/>
                  <a:gd name="T23" fmla="*/ 66 h 164"/>
                  <a:gd name="T24" fmla="*/ 7 w 169"/>
                  <a:gd name="T25" fmla="*/ 61 h 164"/>
                  <a:gd name="T26" fmla="*/ 0 w 169"/>
                  <a:gd name="T27" fmla="*/ 50 h 164"/>
                  <a:gd name="T28" fmla="*/ 0 w 169"/>
                  <a:gd name="T29" fmla="*/ 46 h 164"/>
                  <a:gd name="T30" fmla="*/ 14 w 169"/>
                  <a:gd name="T31" fmla="*/ 46 h 164"/>
                  <a:gd name="T32" fmla="*/ 27 w 169"/>
                  <a:gd name="T33" fmla="*/ 36 h 164"/>
                  <a:gd name="T34" fmla="*/ 37 w 169"/>
                  <a:gd name="T35" fmla="*/ 31 h 164"/>
                  <a:gd name="T36" fmla="*/ 55 w 169"/>
                  <a:gd name="T37" fmla="*/ 11 h 164"/>
                  <a:gd name="T38" fmla="*/ 59 w 169"/>
                  <a:gd name="T39" fmla="*/ 0 h 164"/>
                  <a:gd name="T40" fmla="*/ 69 w 169"/>
                  <a:gd name="T41" fmla="*/ 5 h 164"/>
                  <a:gd name="T42" fmla="*/ 71 w 169"/>
                  <a:gd name="T43" fmla="*/ 14 h 164"/>
                  <a:gd name="T44" fmla="*/ 75 w 169"/>
                  <a:gd name="T45" fmla="*/ 29 h 164"/>
                  <a:gd name="T46" fmla="*/ 72 w 169"/>
                  <a:gd name="T47" fmla="*/ 36 h 164"/>
                  <a:gd name="T48" fmla="*/ 84 w 169"/>
                  <a:gd name="T49" fmla="*/ 51 h 164"/>
                  <a:gd name="T50" fmla="*/ 86 w 169"/>
                  <a:gd name="T51" fmla="*/ 66 h 164"/>
                  <a:gd name="T52" fmla="*/ 83 w 169"/>
                  <a:gd name="T53" fmla="*/ 77 h 164"/>
                  <a:gd name="T54" fmla="*/ 92 w 169"/>
                  <a:gd name="T55" fmla="*/ 78 h 164"/>
                  <a:gd name="T56" fmla="*/ 98 w 169"/>
                  <a:gd name="T57" fmla="*/ 84 h 164"/>
                  <a:gd name="T58" fmla="*/ 90 w 169"/>
                  <a:gd name="T59" fmla="*/ 91 h 164"/>
                  <a:gd name="T60" fmla="*/ 92 w 169"/>
                  <a:gd name="T61" fmla="*/ 98 h 164"/>
                  <a:gd name="T62" fmla="*/ 94 w 169"/>
                  <a:gd name="T63" fmla="*/ 106 h 164"/>
                  <a:gd name="T64" fmla="*/ 104 w 169"/>
                  <a:gd name="T65" fmla="*/ 112 h 164"/>
                  <a:gd name="T66" fmla="*/ 119 w 169"/>
                  <a:gd name="T67" fmla="*/ 116 h 164"/>
                  <a:gd name="T68" fmla="*/ 130 w 169"/>
                  <a:gd name="T69" fmla="*/ 104 h 164"/>
                  <a:gd name="T70" fmla="*/ 139 w 169"/>
                  <a:gd name="T71" fmla="*/ 107 h 164"/>
                  <a:gd name="T72" fmla="*/ 152 w 169"/>
                  <a:gd name="T73" fmla="*/ 107 h 164"/>
                  <a:gd name="T74" fmla="*/ 151 w 169"/>
                  <a:gd name="T75" fmla="*/ 117 h 164"/>
                  <a:gd name="T76" fmla="*/ 151 w 169"/>
                  <a:gd name="T77" fmla="*/ 12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9" h="164">
                    <a:moveTo>
                      <a:pt x="151" y="121"/>
                    </a:moveTo>
                    <a:cubicBezTo>
                      <a:pt x="151" y="121"/>
                      <a:pt x="151" y="121"/>
                      <a:pt x="150" y="121"/>
                    </a:cubicBezTo>
                    <a:cubicBezTo>
                      <a:pt x="147" y="123"/>
                      <a:pt x="155" y="130"/>
                      <a:pt x="157" y="134"/>
                    </a:cubicBezTo>
                    <a:cubicBezTo>
                      <a:pt x="159" y="137"/>
                      <a:pt x="161" y="140"/>
                      <a:pt x="165" y="144"/>
                    </a:cubicBezTo>
                    <a:cubicBezTo>
                      <a:pt x="169" y="148"/>
                      <a:pt x="167" y="151"/>
                      <a:pt x="164" y="155"/>
                    </a:cubicBezTo>
                    <a:cubicBezTo>
                      <a:pt x="162" y="160"/>
                      <a:pt x="161" y="164"/>
                      <a:pt x="154" y="163"/>
                    </a:cubicBezTo>
                    <a:cubicBezTo>
                      <a:pt x="147" y="162"/>
                      <a:pt x="139" y="159"/>
                      <a:pt x="139" y="156"/>
                    </a:cubicBezTo>
                    <a:cubicBezTo>
                      <a:pt x="139" y="154"/>
                      <a:pt x="137" y="151"/>
                      <a:pt x="135" y="151"/>
                    </a:cubicBezTo>
                    <a:cubicBezTo>
                      <a:pt x="134" y="151"/>
                      <a:pt x="132" y="155"/>
                      <a:pt x="129" y="155"/>
                    </a:cubicBezTo>
                    <a:cubicBezTo>
                      <a:pt x="127" y="155"/>
                      <a:pt x="119" y="148"/>
                      <a:pt x="117" y="145"/>
                    </a:cubicBezTo>
                    <a:cubicBezTo>
                      <a:pt x="115" y="142"/>
                      <a:pt x="113" y="141"/>
                      <a:pt x="115" y="136"/>
                    </a:cubicBezTo>
                    <a:cubicBezTo>
                      <a:pt x="117" y="132"/>
                      <a:pt x="111" y="134"/>
                      <a:pt x="108" y="130"/>
                    </a:cubicBezTo>
                    <a:cubicBezTo>
                      <a:pt x="105" y="127"/>
                      <a:pt x="103" y="127"/>
                      <a:pt x="102" y="129"/>
                    </a:cubicBezTo>
                    <a:cubicBezTo>
                      <a:pt x="101" y="132"/>
                      <a:pt x="92" y="135"/>
                      <a:pt x="92" y="132"/>
                    </a:cubicBezTo>
                    <a:cubicBezTo>
                      <a:pt x="91" y="129"/>
                      <a:pt x="90" y="124"/>
                      <a:pt x="88" y="121"/>
                    </a:cubicBezTo>
                    <a:cubicBezTo>
                      <a:pt x="85" y="117"/>
                      <a:pt x="79" y="116"/>
                      <a:pt x="74" y="120"/>
                    </a:cubicBezTo>
                    <a:cubicBezTo>
                      <a:pt x="69" y="123"/>
                      <a:pt x="60" y="126"/>
                      <a:pt x="60" y="123"/>
                    </a:cubicBezTo>
                    <a:cubicBezTo>
                      <a:pt x="59" y="119"/>
                      <a:pt x="53" y="112"/>
                      <a:pt x="53" y="108"/>
                    </a:cubicBezTo>
                    <a:cubicBezTo>
                      <a:pt x="52" y="104"/>
                      <a:pt x="47" y="104"/>
                      <a:pt x="46" y="109"/>
                    </a:cubicBezTo>
                    <a:cubicBezTo>
                      <a:pt x="46" y="114"/>
                      <a:pt x="38" y="116"/>
                      <a:pt x="40" y="110"/>
                    </a:cubicBezTo>
                    <a:cubicBezTo>
                      <a:pt x="42" y="104"/>
                      <a:pt x="43" y="102"/>
                      <a:pt x="42" y="100"/>
                    </a:cubicBezTo>
                    <a:cubicBezTo>
                      <a:pt x="41" y="97"/>
                      <a:pt x="39" y="91"/>
                      <a:pt x="38" y="86"/>
                    </a:cubicBezTo>
                    <a:cubicBezTo>
                      <a:pt x="38" y="80"/>
                      <a:pt x="35" y="80"/>
                      <a:pt x="28" y="76"/>
                    </a:cubicBezTo>
                    <a:cubicBezTo>
                      <a:pt x="20" y="71"/>
                      <a:pt x="24" y="70"/>
                      <a:pt x="24" y="66"/>
                    </a:cubicBezTo>
                    <a:cubicBezTo>
                      <a:pt x="24" y="62"/>
                      <a:pt x="19" y="61"/>
                      <a:pt x="15" y="62"/>
                    </a:cubicBezTo>
                    <a:cubicBezTo>
                      <a:pt x="12" y="63"/>
                      <a:pt x="7" y="64"/>
                      <a:pt x="7" y="61"/>
                    </a:cubicBezTo>
                    <a:cubicBezTo>
                      <a:pt x="6" y="59"/>
                      <a:pt x="7" y="57"/>
                      <a:pt x="3" y="52"/>
                    </a:cubicBezTo>
                    <a:cubicBezTo>
                      <a:pt x="2" y="51"/>
                      <a:pt x="1" y="50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72" y="36"/>
                      <a:pt x="72" y="36"/>
                      <a:pt x="72" y="36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4" y="51"/>
                      <a:pt x="84" y="51"/>
                      <a:pt x="84" y="51"/>
                    </a:cubicBezTo>
                    <a:cubicBezTo>
                      <a:pt x="83" y="60"/>
                      <a:pt x="83" y="60"/>
                      <a:pt x="83" y="60"/>
                    </a:cubicBezTo>
                    <a:cubicBezTo>
                      <a:pt x="86" y="66"/>
                      <a:pt x="86" y="66"/>
                      <a:pt x="86" y="66"/>
                    </a:cubicBezTo>
                    <a:cubicBezTo>
                      <a:pt x="83" y="72"/>
                      <a:pt x="83" y="72"/>
                      <a:pt x="83" y="72"/>
                    </a:cubicBezTo>
                    <a:cubicBezTo>
                      <a:pt x="83" y="77"/>
                      <a:pt x="83" y="77"/>
                      <a:pt x="83" y="77"/>
                    </a:cubicBezTo>
                    <a:cubicBezTo>
                      <a:pt x="88" y="80"/>
                      <a:pt x="88" y="80"/>
                      <a:pt x="88" y="80"/>
                    </a:cubicBezTo>
                    <a:cubicBezTo>
                      <a:pt x="92" y="78"/>
                      <a:pt x="92" y="78"/>
                      <a:pt x="92" y="78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98" y="84"/>
                      <a:pt x="98" y="84"/>
                      <a:pt x="98" y="84"/>
                    </a:cubicBezTo>
                    <a:cubicBezTo>
                      <a:pt x="91" y="87"/>
                      <a:pt x="91" y="87"/>
                      <a:pt x="91" y="87"/>
                    </a:cubicBezTo>
                    <a:cubicBezTo>
                      <a:pt x="90" y="91"/>
                      <a:pt x="90" y="91"/>
                      <a:pt x="90" y="91"/>
                    </a:cubicBezTo>
                    <a:cubicBezTo>
                      <a:pt x="90" y="91"/>
                      <a:pt x="97" y="92"/>
                      <a:pt x="96" y="93"/>
                    </a:cubicBezTo>
                    <a:cubicBezTo>
                      <a:pt x="96" y="94"/>
                      <a:pt x="92" y="98"/>
                      <a:pt x="92" y="98"/>
                    </a:cubicBezTo>
                    <a:cubicBezTo>
                      <a:pt x="92" y="104"/>
                      <a:pt x="92" y="104"/>
                      <a:pt x="92" y="104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104" y="112"/>
                      <a:pt x="104" y="112"/>
                      <a:pt x="104" y="112"/>
                    </a:cubicBezTo>
                    <a:cubicBezTo>
                      <a:pt x="109" y="108"/>
                      <a:pt x="109" y="108"/>
                      <a:pt x="109" y="108"/>
                    </a:cubicBezTo>
                    <a:cubicBezTo>
                      <a:pt x="119" y="116"/>
                      <a:pt x="119" y="116"/>
                      <a:pt x="119" y="116"/>
                    </a:cubicBezTo>
                    <a:cubicBezTo>
                      <a:pt x="129" y="104"/>
                      <a:pt x="129" y="104"/>
                      <a:pt x="129" y="104"/>
                    </a:cubicBezTo>
                    <a:cubicBezTo>
                      <a:pt x="130" y="104"/>
                      <a:pt x="130" y="104"/>
                      <a:pt x="130" y="104"/>
                    </a:cubicBezTo>
                    <a:cubicBezTo>
                      <a:pt x="129" y="105"/>
                      <a:pt x="129" y="105"/>
                      <a:pt x="129" y="105"/>
                    </a:cubicBezTo>
                    <a:cubicBezTo>
                      <a:pt x="139" y="107"/>
                      <a:pt x="139" y="107"/>
                      <a:pt x="139" y="107"/>
                    </a:cubicBezTo>
                    <a:cubicBezTo>
                      <a:pt x="145" y="105"/>
                      <a:pt x="145" y="105"/>
                      <a:pt x="145" y="105"/>
                    </a:cubicBezTo>
                    <a:cubicBezTo>
                      <a:pt x="152" y="107"/>
                      <a:pt x="152" y="107"/>
                      <a:pt x="152" y="107"/>
                    </a:cubicBezTo>
                    <a:cubicBezTo>
                      <a:pt x="154" y="111"/>
                      <a:pt x="154" y="111"/>
                      <a:pt x="154" y="111"/>
                    </a:cubicBezTo>
                    <a:cubicBezTo>
                      <a:pt x="151" y="117"/>
                      <a:pt x="151" y="117"/>
                      <a:pt x="151" y="117"/>
                    </a:cubicBezTo>
                    <a:cubicBezTo>
                      <a:pt x="148" y="119"/>
                      <a:pt x="148" y="119"/>
                      <a:pt x="148" y="119"/>
                    </a:cubicBezTo>
                    <a:lnTo>
                      <a:pt x="151" y="12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id="{6E33049F-FB86-20FE-329D-51B421303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6913" y="4366800"/>
                <a:ext cx="577201" cy="518352"/>
              </a:xfrm>
              <a:custGeom>
                <a:avLst/>
                <a:gdLst>
                  <a:gd name="T0" fmla="*/ 129 w 129"/>
                  <a:gd name="T1" fmla="*/ 101 h 130"/>
                  <a:gd name="T2" fmla="*/ 119 w 129"/>
                  <a:gd name="T3" fmla="*/ 105 h 130"/>
                  <a:gd name="T4" fmla="*/ 102 w 129"/>
                  <a:gd name="T5" fmla="*/ 105 h 130"/>
                  <a:gd name="T6" fmla="*/ 95 w 129"/>
                  <a:gd name="T7" fmla="*/ 105 h 130"/>
                  <a:gd name="T8" fmla="*/ 83 w 129"/>
                  <a:gd name="T9" fmla="*/ 107 h 130"/>
                  <a:gd name="T10" fmla="*/ 73 w 129"/>
                  <a:gd name="T11" fmla="*/ 121 h 130"/>
                  <a:gd name="T12" fmla="*/ 58 w 129"/>
                  <a:gd name="T13" fmla="*/ 119 h 130"/>
                  <a:gd name="T14" fmla="*/ 58 w 129"/>
                  <a:gd name="T15" fmla="*/ 100 h 130"/>
                  <a:gd name="T16" fmla="*/ 50 w 129"/>
                  <a:gd name="T17" fmla="*/ 102 h 130"/>
                  <a:gd name="T18" fmla="*/ 49 w 129"/>
                  <a:gd name="T19" fmla="*/ 92 h 130"/>
                  <a:gd name="T20" fmla="*/ 46 w 129"/>
                  <a:gd name="T21" fmla="*/ 89 h 130"/>
                  <a:gd name="T22" fmla="*/ 45 w 129"/>
                  <a:gd name="T23" fmla="*/ 84 h 130"/>
                  <a:gd name="T24" fmla="*/ 40 w 129"/>
                  <a:gd name="T25" fmla="*/ 83 h 130"/>
                  <a:gd name="T26" fmla="*/ 37 w 129"/>
                  <a:gd name="T27" fmla="*/ 81 h 130"/>
                  <a:gd name="T28" fmla="*/ 37 w 129"/>
                  <a:gd name="T29" fmla="*/ 75 h 130"/>
                  <a:gd name="T30" fmla="*/ 32 w 129"/>
                  <a:gd name="T31" fmla="*/ 73 h 130"/>
                  <a:gd name="T32" fmla="*/ 28 w 129"/>
                  <a:gd name="T33" fmla="*/ 75 h 130"/>
                  <a:gd name="T34" fmla="*/ 24 w 129"/>
                  <a:gd name="T35" fmla="*/ 70 h 130"/>
                  <a:gd name="T36" fmla="*/ 29 w 129"/>
                  <a:gd name="T37" fmla="*/ 64 h 130"/>
                  <a:gd name="T38" fmla="*/ 30 w 129"/>
                  <a:gd name="T39" fmla="*/ 56 h 130"/>
                  <a:gd name="T40" fmla="*/ 19 w 129"/>
                  <a:gd name="T41" fmla="*/ 46 h 130"/>
                  <a:gd name="T42" fmla="*/ 15 w 129"/>
                  <a:gd name="T43" fmla="*/ 48 h 130"/>
                  <a:gd name="T44" fmla="*/ 14 w 129"/>
                  <a:gd name="T45" fmla="*/ 44 h 130"/>
                  <a:gd name="T46" fmla="*/ 8 w 129"/>
                  <a:gd name="T47" fmla="*/ 41 h 130"/>
                  <a:gd name="T48" fmla="*/ 2 w 129"/>
                  <a:gd name="T49" fmla="*/ 40 h 130"/>
                  <a:gd name="T50" fmla="*/ 0 w 129"/>
                  <a:gd name="T51" fmla="*/ 26 h 130"/>
                  <a:gd name="T52" fmla="*/ 0 w 129"/>
                  <a:gd name="T53" fmla="*/ 26 h 130"/>
                  <a:gd name="T54" fmla="*/ 3 w 129"/>
                  <a:gd name="T55" fmla="*/ 23 h 130"/>
                  <a:gd name="T56" fmla="*/ 0 w 129"/>
                  <a:gd name="T57" fmla="*/ 17 h 130"/>
                  <a:gd name="T58" fmla="*/ 7 w 129"/>
                  <a:gd name="T59" fmla="*/ 15 h 130"/>
                  <a:gd name="T60" fmla="*/ 22 w 129"/>
                  <a:gd name="T61" fmla="*/ 4 h 130"/>
                  <a:gd name="T62" fmla="*/ 24 w 129"/>
                  <a:gd name="T63" fmla="*/ 0 h 130"/>
                  <a:gd name="T64" fmla="*/ 27 w 129"/>
                  <a:gd name="T65" fmla="*/ 5 h 130"/>
                  <a:gd name="T66" fmla="*/ 30 w 129"/>
                  <a:gd name="T67" fmla="*/ 7 h 130"/>
                  <a:gd name="T68" fmla="*/ 30 w 129"/>
                  <a:gd name="T69" fmla="*/ 12 h 130"/>
                  <a:gd name="T70" fmla="*/ 41 w 129"/>
                  <a:gd name="T71" fmla="*/ 19 h 130"/>
                  <a:gd name="T72" fmla="*/ 48 w 129"/>
                  <a:gd name="T73" fmla="*/ 19 h 130"/>
                  <a:gd name="T74" fmla="*/ 52 w 129"/>
                  <a:gd name="T75" fmla="*/ 25 h 130"/>
                  <a:gd name="T76" fmla="*/ 70 w 129"/>
                  <a:gd name="T77" fmla="*/ 36 h 130"/>
                  <a:gd name="T78" fmla="*/ 76 w 129"/>
                  <a:gd name="T79" fmla="*/ 35 h 130"/>
                  <a:gd name="T80" fmla="*/ 79 w 129"/>
                  <a:gd name="T81" fmla="*/ 34 h 130"/>
                  <a:gd name="T82" fmla="*/ 83 w 129"/>
                  <a:gd name="T83" fmla="*/ 38 h 130"/>
                  <a:gd name="T84" fmla="*/ 90 w 129"/>
                  <a:gd name="T85" fmla="*/ 49 h 130"/>
                  <a:gd name="T86" fmla="*/ 102 w 129"/>
                  <a:gd name="T87" fmla="*/ 49 h 130"/>
                  <a:gd name="T88" fmla="*/ 108 w 129"/>
                  <a:gd name="T89" fmla="*/ 56 h 130"/>
                  <a:gd name="T90" fmla="*/ 110 w 129"/>
                  <a:gd name="T91" fmla="*/ 65 h 130"/>
                  <a:gd name="T92" fmla="*/ 115 w 129"/>
                  <a:gd name="T93" fmla="*/ 67 h 130"/>
                  <a:gd name="T94" fmla="*/ 119 w 129"/>
                  <a:gd name="T95" fmla="*/ 76 h 130"/>
                  <a:gd name="T96" fmla="*/ 124 w 129"/>
                  <a:gd name="T97" fmla="*/ 82 h 130"/>
                  <a:gd name="T98" fmla="*/ 123 w 129"/>
                  <a:gd name="T99" fmla="*/ 87 h 130"/>
                  <a:gd name="T100" fmla="*/ 129 w 129"/>
                  <a:gd name="T101" fmla="*/ 97 h 130"/>
                  <a:gd name="T102" fmla="*/ 129 w 129"/>
                  <a:gd name="T103" fmla="*/ 10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9" h="130">
                    <a:moveTo>
                      <a:pt x="129" y="101"/>
                    </a:moveTo>
                    <a:cubicBezTo>
                      <a:pt x="126" y="100"/>
                      <a:pt x="122" y="103"/>
                      <a:pt x="119" y="105"/>
                    </a:cubicBezTo>
                    <a:cubicBezTo>
                      <a:pt x="114" y="107"/>
                      <a:pt x="103" y="107"/>
                      <a:pt x="102" y="105"/>
                    </a:cubicBezTo>
                    <a:cubicBezTo>
                      <a:pt x="101" y="103"/>
                      <a:pt x="97" y="101"/>
                      <a:pt x="95" y="105"/>
                    </a:cubicBezTo>
                    <a:cubicBezTo>
                      <a:pt x="93" y="110"/>
                      <a:pt x="90" y="108"/>
                      <a:pt x="83" y="107"/>
                    </a:cubicBezTo>
                    <a:cubicBezTo>
                      <a:pt x="76" y="105"/>
                      <a:pt x="74" y="112"/>
                      <a:pt x="73" y="121"/>
                    </a:cubicBezTo>
                    <a:cubicBezTo>
                      <a:pt x="71" y="130"/>
                      <a:pt x="58" y="123"/>
                      <a:pt x="58" y="119"/>
                    </a:cubicBezTo>
                    <a:cubicBezTo>
                      <a:pt x="59" y="115"/>
                      <a:pt x="59" y="106"/>
                      <a:pt x="58" y="100"/>
                    </a:cubicBezTo>
                    <a:cubicBezTo>
                      <a:pt x="57" y="96"/>
                      <a:pt x="54" y="99"/>
                      <a:pt x="50" y="102"/>
                    </a:cubicBezTo>
                    <a:cubicBezTo>
                      <a:pt x="49" y="92"/>
                      <a:pt x="49" y="92"/>
                      <a:pt x="49" y="92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37" y="81"/>
                      <a:pt x="37" y="81"/>
                      <a:pt x="37" y="81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1" y="43"/>
                      <a:pt x="8" y="41"/>
                    </a:cubicBezTo>
                    <a:cubicBezTo>
                      <a:pt x="6" y="39"/>
                      <a:pt x="2" y="40"/>
                      <a:pt x="2" y="4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90" y="49"/>
                      <a:pt x="90" y="49"/>
                      <a:pt x="90" y="49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8" y="56"/>
                      <a:pt x="108" y="56"/>
                      <a:pt x="108" y="56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15" y="67"/>
                      <a:pt x="115" y="67"/>
                      <a:pt x="115" y="67"/>
                    </a:cubicBezTo>
                    <a:cubicBezTo>
                      <a:pt x="119" y="76"/>
                      <a:pt x="119" y="76"/>
                      <a:pt x="119" y="76"/>
                    </a:cubicBezTo>
                    <a:cubicBezTo>
                      <a:pt x="124" y="82"/>
                      <a:pt x="124" y="82"/>
                      <a:pt x="124" y="82"/>
                    </a:cubicBezTo>
                    <a:cubicBezTo>
                      <a:pt x="123" y="87"/>
                      <a:pt x="123" y="87"/>
                      <a:pt x="123" y="87"/>
                    </a:cubicBezTo>
                    <a:cubicBezTo>
                      <a:pt x="129" y="97"/>
                      <a:pt x="129" y="97"/>
                      <a:pt x="129" y="97"/>
                    </a:cubicBezTo>
                    <a:lnTo>
                      <a:pt x="129" y="10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id="{33D20BC8-3419-1510-256B-F01FC099D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827" y="4479652"/>
                <a:ext cx="371212" cy="273522"/>
              </a:xfrm>
              <a:custGeom>
                <a:avLst/>
                <a:gdLst>
                  <a:gd name="T0" fmla="*/ 0 w 83"/>
                  <a:gd name="T1" fmla="*/ 24 h 69"/>
                  <a:gd name="T2" fmla="*/ 8 w 83"/>
                  <a:gd name="T3" fmla="*/ 22 h 69"/>
                  <a:gd name="T4" fmla="*/ 7 w 83"/>
                  <a:gd name="T5" fmla="*/ 17 h 69"/>
                  <a:gd name="T6" fmla="*/ 4 w 83"/>
                  <a:gd name="T7" fmla="*/ 11 h 69"/>
                  <a:gd name="T8" fmla="*/ 7 w 83"/>
                  <a:gd name="T9" fmla="*/ 5 h 69"/>
                  <a:gd name="T10" fmla="*/ 13 w 83"/>
                  <a:gd name="T11" fmla="*/ 4 h 69"/>
                  <a:gd name="T12" fmla="*/ 20 w 83"/>
                  <a:gd name="T13" fmla="*/ 0 h 69"/>
                  <a:gd name="T14" fmla="*/ 24 w 83"/>
                  <a:gd name="T15" fmla="*/ 6 h 69"/>
                  <a:gd name="T16" fmla="*/ 30 w 83"/>
                  <a:gd name="T17" fmla="*/ 3 h 69"/>
                  <a:gd name="T18" fmla="*/ 36 w 83"/>
                  <a:gd name="T19" fmla="*/ 6 h 69"/>
                  <a:gd name="T20" fmla="*/ 41 w 83"/>
                  <a:gd name="T21" fmla="*/ 14 h 69"/>
                  <a:gd name="T22" fmla="*/ 50 w 83"/>
                  <a:gd name="T23" fmla="*/ 8 h 69"/>
                  <a:gd name="T24" fmla="*/ 55 w 83"/>
                  <a:gd name="T25" fmla="*/ 0 h 69"/>
                  <a:gd name="T26" fmla="*/ 64 w 83"/>
                  <a:gd name="T27" fmla="*/ 9 h 69"/>
                  <a:gd name="T28" fmla="*/ 70 w 83"/>
                  <a:gd name="T29" fmla="*/ 4 h 69"/>
                  <a:gd name="T30" fmla="*/ 83 w 83"/>
                  <a:gd name="T31" fmla="*/ 12 h 69"/>
                  <a:gd name="T32" fmla="*/ 81 w 83"/>
                  <a:gd name="T33" fmla="*/ 18 h 69"/>
                  <a:gd name="T34" fmla="*/ 83 w 83"/>
                  <a:gd name="T35" fmla="*/ 23 h 69"/>
                  <a:gd name="T36" fmla="*/ 83 w 83"/>
                  <a:gd name="T37" fmla="*/ 23 h 69"/>
                  <a:gd name="T38" fmla="*/ 82 w 83"/>
                  <a:gd name="T39" fmla="*/ 29 h 69"/>
                  <a:gd name="T40" fmla="*/ 79 w 83"/>
                  <a:gd name="T41" fmla="*/ 34 h 69"/>
                  <a:gd name="T42" fmla="*/ 67 w 83"/>
                  <a:gd name="T43" fmla="*/ 44 h 69"/>
                  <a:gd name="T44" fmla="*/ 61 w 83"/>
                  <a:gd name="T45" fmla="*/ 54 h 69"/>
                  <a:gd name="T46" fmla="*/ 53 w 83"/>
                  <a:gd name="T47" fmla="*/ 56 h 69"/>
                  <a:gd name="T48" fmla="*/ 51 w 83"/>
                  <a:gd name="T49" fmla="*/ 59 h 69"/>
                  <a:gd name="T50" fmla="*/ 43 w 83"/>
                  <a:gd name="T51" fmla="*/ 61 h 69"/>
                  <a:gd name="T52" fmla="*/ 38 w 83"/>
                  <a:gd name="T53" fmla="*/ 69 h 69"/>
                  <a:gd name="T54" fmla="*/ 24 w 83"/>
                  <a:gd name="T55" fmla="*/ 69 h 69"/>
                  <a:gd name="T56" fmla="*/ 24 w 83"/>
                  <a:gd name="T57" fmla="*/ 69 h 69"/>
                  <a:gd name="T58" fmla="*/ 18 w 83"/>
                  <a:gd name="T59" fmla="*/ 59 h 69"/>
                  <a:gd name="T60" fmla="*/ 19 w 83"/>
                  <a:gd name="T61" fmla="*/ 54 h 69"/>
                  <a:gd name="T62" fmla="*/ 14 w 83"/>
                  <a:gd name="T63" fmla="*/ 48 h 69"/>
                  <a:gd name="T64" fmla="*/ 10 w 83"/>
                  <a:gd name="T65" fmla="*/ 39 h 69"/>
                  <a:gd name="T66" fmla="*/ 5 w 83"/>
                  <a:gd name="T67" fmla="*/ 37 h 69"/>
                  <a:gd name="T68" fmla="*/ 3 w 83"/>
                  <a:gd name="T69" fmla="*/ 28 h 69"/>
                  <a:gd name="T70" fmla="*/ 0 w 83"/>
                  <a:gd name="T71" fmla="*/ 2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3" h="69">
                    <a:moveTo>
                      <a:pt x="0" y="24"/>
                    </a:moveTo>
                    <a:cubicBezTo>
                      <a:pt x="8" y="22"/>
                      <a:pt x="8" y="22"/>
                      <a:pt x="8" y="2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4" y="12"/>
                      <a:pt x="4" y="11"/>
                    </a:cubicBezTo>
                    <a:cubicBezTo>
                      <a:pt x="4" y="10"/>
                      <a:pt x="7" y="5"/>
                      <a:pt x="7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3" y="23"/>
                      <a:pt x="83" y="23"/>
                      <a:pt x="83" y="23"/>
                    </a:cubicBezTo>
                    <a:cubicBezTo>
                      <a:pt x="83" y="23"/>
                      <a:pt x="83" y="23"/>
                      <a:pt x="83" y="23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3" y="28"/>
                      <a:pt x="3" y="28"/>
                      <a:pt x="3" y="28"/>
                    </a:cubicBezTo>
                    <a:lnTo>
                      <a:pt x="0" y="2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id="{AA0F1FA1-6039-9CBA-B50D-9A8A87AC7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8125" y="4322807"/>
                <a:ext cx="343317" cy="252481"/>
              </a:xfrm>
              <a:custGeom>
                <a:avLst/>
                <a:gdLst>
                  <a:gd name="T0" fmla="*/ 7 w 77"/>
                  <a:gd name="T1" fmla="*/ 9 h 63"/>
                  <a:gd name="T2" fmla="*/ 12 w 77"/>
                  <a:gd name="T3" fmla="*/ 4 h 63"/>
                  <a:gd name="T4" fmla="*/ 18 w 77"/>
                  <a:gd name="T5" fmla="*/ 9 h 63"/>
                  <a:gd name="T6" fmla="*/ 28 w 77"/>
                  <a:gd name="T7" fmla="*/ 8 h 63"/>
                  <a:gd name="T8" fmla="*/ 27 w 77"/>
                  <a:gd name="T9" fmla="*/ 2 h 63"/>
                  <a:gd name="T10" fmla="*/ 30 w 77"/>
                  <a:gd name="T11" fmla="*/ 0 h 63"/>
                  <a:gd name="T12" fmla="*/ 39 w 77"/>
                  <a:gd name="T13" fmla="*/ 6 h 63"/>
                  <a:gd name="T14" fmla="*/ 39 w 77"/>
                  <a:gd name="T15" fmla="*/ 11 h 63"/>
                  <a:gd name="T16" fmla="*/ 45 w 77"/>
                  <a:gd name="T17" fmla="*/ 10 h 63"/>
                  <a:gd name="T18" fmla="*/ 49 w 77"/>
                  <a:gd name="T19" fmla="*/ 11 h 63"/>
                  <a:gd name="T20" fmla="*/ 61 w 77"/>
                  <a:gd name="T21" fmla="*/ 22 h 63"/>
                  <a:gd name="T22" fmla="*/ 64 w 77"/>
                  <a:gd name="T23" fmla="*/ 21 h 63"/>
                  <a:gd name="T24" fmla="*/ 67 w 77"/>
                  <a:gd name="T25" fmla="*/ 19 h 63"/>
                  <a:gd name="T26" fmla="*/ 70 w 77"/>
                  <a:gd name="T27" fmla="*/ 24 h 63"/>
                  <a:gd name="T28" fmla="*/ 71 w 77"/>
                  <a:gd name="T29" fmla="*/ 30 h 63"/>
                  <a:gd name="T30" fmla="*/ 77 w 77"/>
                  <a:gd name="T31" fmla="*/ 37 h 63"/>
                  <a:gd name="T32" fmla="*/ 77 w 77"/>
                  <a:gd name="T33" fmla="*/ 40 h 63"/>
                  <a:gd name="T34" fmla="*/ 77 w 77"/>
                  <a:gd name="T35" fmla="*/ 39 h 63"/>
                  <a:gd name="T36" fmla="*/ 72 w 77"/>
                  <a:gd name="T37" fmla="*/ 47 h 63"/>
                  <a:gd name="T38" fmla="*/ 63 w 77"/>
                  <a:gd name="T39" fmla="*/ 53 h 63"/>
                  <a:gd name="T40" fmla="*/ 58 w 77"/>
                  <a:gd name="T41" fmla="*/ 45 h 63"/>
                  <a:gd name="T42" fmla="*/ 52 w 77"/>
                  <a:gd name="T43" fmla="*/ 42 h 63"/>
                  <a:gd name="T44" fmla="*/ 46 w 77"/>
                  <a:gd name="T45" fmla="*/ 45 h 63"/>
                  <a:gd name="T46" fmla="*/ 42 w 77"/>
                  <a:gd name="T47" fmla="*/ 39 h 63"/>
                  <a:gd name="T48" fmla="*/ 35 w 77"/>
                  <a:gd name="T49" fmla="*/ 43 h 63"/>
                  <a:gd name="T50" fmla="*/ 29 w 77"/>
                  <a:gd name="T51" fmla="*/ 44 h 63"/>
                  <a:gd name="T52" fmla="*/ 26 w 77"/>
                  <a:gd name="T53" fmla="*/ 50 h 63"/>
                  <a:gd name="T54" fmla="*/ 29 w 77"/>
                  <a:gd name="T55" fmla="*/ 56 h 63"/>
                  <a:gd name="T56" fmla="*/ 30 w 77"/>
                  <a:gd name="T57" fmla="*/ 61 h 63"/>
                  <a:gd name="T58" fmla="*/ 22 w 77"/>
                  <a:gd name="T59" fmla="*/ 63 h 63"/>
                  <a:gd name="T60" fmla="*/ 19 w 77"/>
                  <a:gd name="T61" fmla="*/ 60 h 63"/>
                  <a:gd name="T62" fmla="*/ 7 w 77"/>
                  <a:gd name="T63" fmla="*/ 60 h 63"/>
                  <a:gd name="T64" fmla="*/ 0 w 77"/>
                  <a:gd name="T65" fmla="*/ 49 h 63"/>
                  <a:gd name="T66" fmla="*/ 0 w 77"/>
                  <a:gd name="T67" fmla="*/ 49 h 63"/>
                  <a:gd name="T68" fmla="*/ 9 w 77"/>
                  <a:gd name="T69" fmla="*/ 38 h 63"/>
                  <a:gd name="T70" fmla="*/ 12 w 77"/>
                  <a:gd name="T71" fmla="*/ 32 h 63"/>
                  <a:gd name="T72" fmla="*/ 8 w 77"/>
                  <a:gd name="T73" fmla="*/ 29 h 63"/>
                  <a:gd name="T74" fmla="*/ 10 w 77"/>
                  <a:gd name="T75" fmla="*/ 23 h 63"/>
                  <a:gd name="T76" fmla="*/ 12 w 77"/>
                  <a:gd name="T77" fmla="*/ 17 h 63"/>
                  <a:gd name="T78" fmla="*/ 10 w 77"/>
                  <a:gd name="T79" fmla="*/ 10 h 63"/>
                  <a:gd name="T80" fmla="*/ 7 w 77"/>
                  <a:gd name="T81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7" h="63">
                    <a:moveTo>
                      <a:pt x="7" y="9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40"/>
                      <a:pt x="77" y="40"/>
                      <a:pt x="77" y="40"/>
                    </a:cubicBezTo>
                    <a:cubicBezTo>
                      <a:pt x="77" y="39"/>
                      <a:pt x="77" y="39"/>
                      <a:pt x="77" y="39"/>
                    </a:cubicBezTo>
                    <a:cubicBezTo>
                      <a:pt x="72" y="47"/>
                      <a:pt x="72" y="47"/>
                      <a:pt x="72" y="47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58" y="45"/>
                      <a:pt x="58" y="45"/>
                      <a:pt x="58" y="45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9" y="44"/>
                      <a:pt x="26" y="49"/>
                      <a:pt x="26" y="50"/>
                    </a:cubicBezTo>
                    <a:cubicBezTo>
                      <a:pt x="26" y="51"/>
                      <a:pt x="29" y="56"/>
                      <a:pt x="29" y="5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2" y="17"/>
                      <a:pt x="12" y="17"/>
                    </a:cubicBezTo>
                    <a:cubicBezTo>
                      <a:pt x="12" y="16"/>
                      <a:pt x="10" y="10"/>
                      <a:pt x="10" y="10"/>
                    </a:cubicBezTo>
                    <a:lnTo>
                      <a:pt x="7" y="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8" name="Freeform 32">
                <a:extLst>
                  <a:ext uri="{FF2B5EF4-FFF2-40B4-BE49-F238E27FC236}">
                    <a16:creationId xmlns:a16="http://schemas.microsoft.com/office/drawing/2014/main" id="{A02ED14F-2CD7-C7D5-16FA-676BFBF18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415" y="3722206"/>
                <a:ext cx="532141" cy="265870"/>
              </a:xfrm>
              <a:custGeom>
                <a:avLst/>
                <a:gdLst>
                  <a:gd name="T0" fmla="*/ 56 w 248"/>
                  <a:gd name="T1" fmla="*/ 12 h 139"/>
                  <a:gd name="T2" fmla="*/ 83 w 248"/>
                  <a:gd name="T3" fmla="*/ 2 h 139"/>
                  <a:gd name="T4" fmla="*/ 104 w 248"/>
                  <a:gd name="T5" fmla="*/ 6 h 139"/>
                  <a:gd name="T6" fmla="*/ 116 w 248"/>
                  <a:gd name="T7" fmla="*/ 0 h 139"/>
                  <a:gd name="T8" fmla="*/ 131 w 248"/>
                  <a:gd name="T9" fmla="*/ 23 h 139"/>
                  <a:gd name="T10" fmla="*/ 148 w 248"/>
                  <a:gd name="T11" fmla="*/ 27 h 139"/>
                  <a:gd name="T12" fmla="*/ 162 w 248"/>
                  <a:gd name="T13" fmla="*/ 41 h 139"/>
                  <a:gd name="T14" fmla="*/ 166 w 248"/>
                  <a:gd name="T15" fmla="*/ 52 h 139"/>
                  <a:gd name="T16" fmla="*/ 189 w 248"/>
                  <a:gd name="T17" fmla="*/ 62 h 139"/>
                  <a:gd name="T18" fmla="*/ 200 w 248"/>
                  <a:gd name="T19" fmla="*/ 81 h 139"/>
                  <a:gd name="T20" fmla="*/ 208 w 248"/>
                  <a:gd name="T21" fmla="*/ 75 h 139"/>
                  <a:gd name="T22" fmla="*/ 221 w 248"/>
                  <a:gd name="T23" fmla="*/ 79 h 139"/>
                  <a:gd name="T24" fmla="*/ 231 w 248"/>
                  <a:gd name="T25" fmla="*/ 62 h 139"/>
                  <a:gd name="T26" fmla="*/ 248 w 248"/>
                  <a:gd name="T27" fmla="*/ 79 h 139"/>
                  <a:gd name="T28" fmla="*/ 242 w 248"/>
                  <a:gd name="T29" fmla="*/ 85 h 139"/>
                  <a:gd name="T30" fmla="*/ 239 w 248"/>
                  <a:gd name="T31" fmla="*/ 121 h 139"/>
                  <a:gd name="T32" fmla="*/ 219 w 248"/>
                  <a:gd name="T33" fmla="*/ 121 h 139"/>
                  <a:gd name="T34" fmla="*/ 208 w 248"/>
                  <a:gd name="T35" fmla="*/ 127 h 139"/>
                  <a:gd name="T36" fmla="*/ 202 w 248"/>
                  <a:gd name="T37" fmla="*/ 123 h 139"/>
                  <a:gd name="T38" fmla="*/ 185 w 248"/>
                  <a:gd name="T39" fmla="*/ 127 h 139"/>
                  <a:gd name="T40" fmla="*/ 175 w 248"/>
                  <a:gd name="T41" fmla="*/ 139 h 139"/>
                  <a:gd name="T42" fmla="*/ 171 w 248"/>
                  <a:gd name="T43" fmla="*/ 133 h 139"/>
                  <a:gd name="T44" fmla="*/ 152 w 248"/>
                  <a:gd name="T45" fmla="*/ 133 h 139"/>
                  <a:gd name="T46" fmla="*/ 141 w 248"/>
                  <a:gd name="T47" fmla="*/ 116 h 139"/>
                  <a:gd name="T48" fmla="*/ 131 w 248"/>
                  <a:gd name="T49" fmla="*/ 114 h 139"/>
                  <a:gd name="T50" fmla="*/ 116 w 248"/>
                  <a:gd name="T51" fmla="*/ 125 h 139"/>
                  <a:gd name="T52" fmla="*/ 106 w 248"/>
                  <a:gd name="T53" fmla="*/ 123 h 139"/>
                  <a:gd name="T54" fmla="*/ 102 w 248"/>
                  <a:gd name="T55" fmla="*/ 131 h 139"/>
                  <a:gd name="T56" fmla="*/ 94 w 248"/>
                  <a:gd name="T57" fmla="*/ 127 h 139"/>
                  <a:gd name="T58" fmla="*/ 83 w 248"/>
                  <a:gd name="T59" fmla="*/ 127 h 139"/>
                  <a:gd name="T60" fmla="*/ 85 w 248"/>
                  <a:gd name="T61" fmla="*/ 112 h 139"/>
                  <a:gd name="T62" fmla="*/ 69 w 248"/>
                  <a:gd name="T63" fmla="*/ 102 h 139"/>
                  <a:gd name="T64" fmla="*/ 73 w 248"/>
                  <a:gd name="T65" fmla="*/ 87 h 139"/>
                  <a:gd name="T66" fmla="*/ 58 w 248"/>
                  <a:gd name="T67" fmla="*/ 87 h 139"/>
                  <a:gd name="T68" fmla="*/ 44 w 248"/>
                  <a:gd name="T69" fmla="*/ 75 h 139"/>
                  <a:gd name="T70" fmla="*/ 41 w 248"/>
                  <a:gd name="T71" fmla="*/ 64 h 139"/>
                  <a:gd name="T72" fmla="*/ 35 w 248"/>
                  <a:gd name="T73" fmla="*/ 64 h 139"/>
                  <a:gd name="T74" fmla="*/ 27 w 248"/>
                  <a:gd name="T75" fmla="*/ 73 h 139"/>
                  <a:gd name="T76" fmla="*/ 19 w 248"/>
                  <a:gd name="T77" fmla="*/ 68 h 139"/>
                  <a:gd name="T78" fmla="*/ 8 w 248"/>
                  <a:gd name="T79" fmla="*/ 68 h 139"/>
                  <a:gd name="T80" fmla="*/ 0 w 248"/>
                  <a:gd name="T81" fmla="*/ 54 h 139"/>
                  <a:gd name="T82" fmla="*/ 2 w 248"/>
                  <a:gd name="T83" fmla="*/ 50 h 139"/>
                  <a:gd name="T84" fmla="*/ 12 w 248"/>
                  <a:gd name="T85" fmla="*/ 50 h 139"/>
                  <a:gd name="T86" fmla="*/ 27 w 248"/>
                  <a:gd name="T87" fmla="*/ 33 h 139"/>
                  <a:gd name="T88" fmla="*/ 35 w 248"/>
                  <a:gd name="T89" fmla="*/ 35 h 139"/>
                  <a:gd name="T90" fmla="*/ 39 w 248"/>
                  <a:gd name="T91" fmla="*/ 25 h 139"/>
                  <a:gd name="T92" fmla="*/ 54 w 248"/>
                  <a:gd name="T93" fmla="*/ 25 h 139"/>
                  <a:gd name="T94" fmla="*/ 56 w 248"/>
                  <a:gd name="T95" fmla="*/ 1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8" h="139">
                    <a:moveTo>
                      <a:pt x="56" y="12"/>
                    </a:moveTo>
                    <a:lnTo>
                      <a:pt x="83" y="2"/>
                    </a:lnTo>
                    <a:lnTo>
                      <a:pt x="104" y="6"/>
                    </a:lnTo>
                    <a:lnTo>
                      <a:pt x="116" y="0"/>
                    </a:lnTo>
                    <a:lnTo>
                      <a:pt x="131" y="23"/>
                    </a:lnTo>
                    <a:lnTo>
                      <a:pt x="148" y="27"/>
                    </a:lnTo>
                    <a:lnTo>
                      <a:pt x="162" y="41"/>
                    </a:lnTo>
                    <a:lnTo>
                      <a:pt x="166" y="52"/>
                    </a:lnTo>
                    <a:lnTo>
                      <a:pt x="189" y="62"/>
                    </a:lnTo>
                    <a:lnTo>
                      <a:pt x="200" y="81"/>
                    </a:lnTo>
                    <a:lnTo>
                      <a:pt x="208" y="75"/>
                    </a:lnTo>
                    <a:lnTo>
                      <a:pt x="221" y="79"/>
                    </a:lnTo>
                    <a:lnTo>
                      <a:pt x="231" y="62"/>
                    </a:lnTo>
                    <a:lnTo>
                      <a:pt x="248" y="79"/>
                    </a:lnTo>
                    <a:lnTo>
                      <a:pt x="242" y="85"/>
                    </a:lnTo>
                    <a:lnTo>
                      <a:pt x="239" y="121"/>
                    </a:lnTo>
                    <a:lnTo>
                      <a:pt x="219" y="121"/>
                    </a:lnTo>
                    <a:lnTo>
                      <a:pt x="208" y="127"/>
                    </a:lnTo>
                    <a:lnTo>
                      <a:pt x="202" y="123"/>
                    </a:lnTo>
                    <a:lnTo>
                      <a:pt x="185" y="127"/>
                    </a:lnTo>
                    <a:lnTo>
                      <a:pt x="175" y="139"/>
                    </a:lnTo>
                    <a:lnTo>
                      <a:pt x="171" y="133"/>
                    </a:lnTo>
                    <a:lnTo>
                      <a:pt x="152" y="133"/>
                    </a:lnTo>
                    <a:lnTo>
                      <a:pt x="141" y="116"/>
                    </a:lnTo>
                    <a:lnTo>
                      <a:pt x="131" y="114"/>
                    </a:lnTo>
                    <a:lnTo>
                      <a:pt x="116" y="125"/>
                    </a:lnTo>
                    <a:lnTo>
                      <a:pt x="106" y="123"/>
                    </a:lnTo>
                    <a:lnTo>
                      <a:pt x="102" y="131"/>
                    </a:lnTo>
                    <a:lnTo>
                      <a:pt x="94" y="127"/>
                    </a:lnTo>
                    <a:lnTo>
                      <a:pt x="83" y="127"/>
                    </a:lnTo>
                    <a:lnTo>
                      <a:pt x="85" y="112"/>
                    </a:lnTo>
                    <a:lnTo>
                      <a:pt x="69" y="102"/>
                    </a:lnTo>
                    <a:lnTo>
                      <a:pt x="73" y="87"/>
                    </a:lnTo>
                    <a:lnTo>
                      <a:pt x="58" y="87"/>
                    </a:lnTo>
                    <a:lnTo>
                      <a:pt x="44" y="75"/>
                    </a:lnTo>
                    <a:lnTo>
                      <a:pt x="41" y="64"/>
                    </a:lnTo>
                    <a:lnTo>
                      <a:pt x="35" y="64"/>
                    </a:lnTo>
                    <a:lnTo>
                      <a:pt x="27" y="73"/>
                    </a:lnTo>
                    <a:lnTo>
                      <a:pt x="19" y="68"/>
                    </a:lnTo>
                    <a:lnTo>
                      <a:pt x="8" y="68"/>
                    </a:lnTo>
                    <a:lnTo>
                      <a:pt x="0" y="54"/>
                    </a:lnTo>
                    <a:lnTo>
                      <a:pt x="2" y="50"/>
                    </a:lnTo>
                    <a:lnTo>
                      <a:pt x="12" y="50"/>
                    </a:lnTo>
                    <a:lnTo>
                      <a:pt x="27" y="33"/>
                    </a:lnTo>
                    <a:lnTo>
                      <a:pt x="35" y="35"/>
                    </a:lnTo>
                    <a:lnTo>
                      <a:pt x="39" y="25"/>
                    </a:lnTo>
                    <a:lnTo>
                      <a:pt x="54" y="25"/>
                    </a:lnTo>
                    <a:lnTo>
                      <a:pt x="56" y="1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49" name="Freeform 33">
                <a:extLst>
                  <a:ext uri="{FF2B5EF4-FFF2-40B4-BE49-F238E27FC236}">
                    <a16:creationId xmlns:a16="http://schemas.microsoft.com/office/drawing/2014/main" id="{B5526CA4-D706-0BB0-D917-81389FCFB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5129" y="3817844"/>
                <a:ext cx="289673" cy="225704"/>
              </a:xfrm>
              <a:custGeom>
                <a:avLst/>
                <a:gdLst>
                  <a:gd name="T0" fmla="*/ 133 w 135"/>
                  <a:gd name="T1" fmla="*/ 77 h 118"/>
                  <a:gd name="T2" fmla="*/ 116 w 135"/>
                  <a:gd name="T3" fmla="*/ 77 h 118"/>
                  <a:gd name="T4" fmla="*/ 116 w 135"/>
                  <a:gd name="T5" fmla="*/ 89 h 118"/>
                  <a:gd name="T6" fmla="*/ 100 w 135"/>
                  <a:gd name="T7" fmla="*/ 89 h 118"/>
                  <a:gd name="T8" fmla="*/ 89 w 135"/>
                  <a:gd name="T9" fmla="*/ 79 h 118"/>
                  <a:gd name="T10" fmla="*/ 81 w 135"/>
                  <a:gd name="T11" fmla="*/ 87 h 118"/>
                  <a:gd name="T12" fmla="*/ 77 w 135"/>
                  <a:gd name="T13" fmla="*/ 102 h 118"/>
                  <a:gd name="T14" fmla="*/ 66 w 135"/>
                  <a:gd name="T15" fmla="*/ 112 h 118"/>
                  <a:gd name="T16" fmla="*/ 50 w 135"/>
                  <a:gd name="T17" fmla="*/ 114 h 118"/>
                  <a:gd name="T18" fmla="*/ 37 w 135"/>
                  <a:gd name="T19" fmla="*/ 118 h 118"/>
                  <a:gd name="T20" fmla="*/ 41 w 135"/>
                  <a:gd name="T21" fmla="*/ 116 h 118"/>
                  <a:gd name="T22" fmla="*/ 48 w 135"/>
                  <a:gd name="T23" fmla="*/ 75 h 118"/>
                  <a:gd name="T24" fmla="*/ 21 w 135"/>
                  <a:gd name="T25" fmla="*/ 46 h 118"/>
                  <a:gd name="T26" fmla="*/ 4 w 135"/>
                  <a:gd name="T27" fmla="*/ 41 h 118"/>
                  <a:gd name="T28" fmla="*/ 4 w 135"/>
                  <a:gd name="T29" fmla="*/ 31 h 118"/>
                  <a:gd name="T30" fmla="*/ 8 w 135"/>
                  <a:gd name="T31" fmla="*/ 16 h 118"/>
                  <a:gd name="T32" fmla="*/ 0 w 135"/>
                  <a:gd name="T33" fmla="*/ 8 h 118"/>
                  <a:gd name="T34" fmla="*/ 10 w 135"/>
                  <a:gd name="T35" fmla="*/ 0 h 118"/>
                  <a:gd name="T36" fmla="*/ 31 w 135"/>
                  <a:gd name="T37" fmla="*/ 0 h 118"/>
                  <a:gd name="T38" fmla="*/ 35 w 135"/>
                  <a:gd name="T39" fmla="*/ 6 h 118"/>
                  <a:gd name="T40" fmla="*/ 50 w 135"/>
                  <a:gd name="T41" fmla="*/ 8 h 118"/>
                  <a:gd name="T42" fmla="*/ 50 w 135"/>
                  <a:gd name="T43" fmla="*/ 4 h 118"/>
                  <a:gd name="T44" fmla="*/ 58 w 135"/>
                  <a:gd name="T45" fmla="*/ 18 h 118"/>
                  <a:gd name="T46" fmla="*/ 69 w 135"/>
                  <a:gd name="T47" fmla="*/ 18 h 118"/>
                  <a:gd name="T48" fmla="*/ 77 w 135"/>
                  <a:gd name="T49" fmla="*/ 23 h 118"/>
                  <a:gd name="T50" fmla="*/ 85 w 135"/>
                  <a:gd name="T51" fmla="*/ 14 h 118"/>
                  <a:gd name="T52" fmla="*/ 91 w 135"/>
                  <a:gd name="T53" fmla="*/ 14 h 118"/>
                  <a:gd name="T54" fmla="*/ 94 w 135"/>
                  <a:gd name="T55" fmla="*/ 25 h 118"/>
                  <a:gd name="T56" fmla="*/ 108 w 135"/>
                  <a:gd name="T57" fmla="*/ 37 h 118"/>
                  <a:gd name="T58" fmla="*/ 123 w 135"/>
                  <a:gd name="T59" fmla="*/ 37 h 118"/>
                  <a:gd name="T60" fmla="*/ 119 w 135"/>
                  <a:gd name="T61" fmla="*/ 52 h 118"/>
                  <a:gd name="T62" fmla="*/ 135 w 135"/>
                  <a:gd name="T63" fmla="*/ 62 h 118"/>
                  <a:gd name="T64" fmla="*/ 133 w 135"/>
                  <a:gd name="T65" fmla="*/ 77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5" h="118">
                    <a:moveTo>
                      <a:pt x="133" y="77"/>
                    </a:moveTo>
                    <a:lnTo>
                      <a:pt x="116" y="77"/>
                    </a:lnTo>
                    <a:lnTo>
                      <a:pt x="116" y="89"/>
                    </a:lnTo>
                    <a:lnTo>
                      <a:pt x="100" y="89"/>
                    </a:lnTo>
                    <a:lnTo>
                      <a:pt x="89" y="79"/>
                    </a:lnTo>
                    <a:lnTo>
                      <a:pt x="81" y="87"/>
                    </a:lnTo>
                    <a:lnTo>
                      <a:pt x="77" y="102"/>
                    </a:lnTo>
                    <a:lnTo>
                      <a:pt x="66" y="112"/>
                    </a:lnTo>
                    <a:lnTo>
                      <a:pt x="50" y="114"/>
                    </a:lnTo>
                    <a:lnTo>
                      <a:pt x="37" y="118"/>
                    </a:lnTo>
                    <a:lnTo>
                      <a:pt x="41" y="116"/>
                    </a:lnTo>
                    <a:lnTo>
                      <a:pt x="48" y="75"/>
                    </a:lnTo>
                    <a:lnTo>
                      <a:pt x="21" y="46"/>
                    </a:lnTo>
                    <a:lnTo>
                      <a:pt x="4" y="41"/>
                    </a:lnTo>
                    <a:lnTo>
                      <a:pt x="4" y="31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0" y="0"/>
                    </a:lnTo>
                    <a:lnTo>
                      <a:pt x="31" y="0"/>
                    </a:lnTo>
                    <a:lnTo>
                      <a:pt x="35" y="6"/>
                    </a:lnTo>
                    <a:lnTo>
                      <a:pt x="50" y="8"/>
                    </a:lnTo>
                    <a:lnTo>
                      <a:pt x="50" y="4"/>
                    </a:lnTo>
                    <a:lnTo>
                      <a:pt x="58" y="18"/>
                    </a:lnTo>
                    <a:lnTo>
                      <a:pt x="69" y="18"/>
                    </a:lnTo>
                    <a:lnTo>
                      <a:pt x="77" y="23"/>
                    </a:lnTo>
                    <a:lnTo>
                      <a:pt x="85" y="14"/>
                    </a:lnTo>
                    <a:lnTo>
                      <a:pt x="91" y="14"/>
                    </a:lnTo>
                    <a:lnTo>
                      <a:pt x="94" y="25"/>
                    </a:lnTo>
                    <a:lnTo>
                      <a:pt x="108" y="37"/>
                    </a:lnTo>
                    <a:lnTo>
                      <a:pt x="123" y="37"/>
                    </a:lnTo>
                    <a:lnTo>
                      <a:pt x="119" y="52"/>
                    </a:lnTo>
                    <a:lnTo>
                      <a:pt x="135" y="62"/>
                    </a:lnTo>
                    <a:lnTo>
                      <a:pt x="133" y="7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0" name="Freeform 34">
                <a:extLst>
                  <a:ext uri="{FF2B5EF4-FFF2-40B4-BE49-F238E27FC236}">
                    <a16:creationId xmlns:a16="http://schemas.microsoft.com/office/drawing/2014/main" id="{C41CFC67-13A4-6A56-936B-679886D3D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239" y="3810193"/>
                <a:ext cx="233884" cy="265870"/>
              </a:xfrm>
              <a:custGeom>
                <a:avLst/>
                <a:gdLst>
                  <a:gd name="T0" fmla="*/ 102 w 109"/>
                  <a:gd name="T1" fmla="*/ 120 h 139"/>
                  <a:gd name="T2" fmla="*/ 98 w 109"/>
                  <a:gd name="T3" fmla="*/ 122 h 139"/>
                  <a:gd name="T4" fmla="*/ 84 w 109"/>
                  <a:gd name="T5" fmla="*/ 125 h 139"/>
                  <a:gd name="T6" fmla="*/ 75 w 109"/>
                  <a:gd name="T7" fmla="*/ 133 h 139"/>
                  <a:gd name="T8" fmla="*/ 67 w 109"/>
                  <a:gd name="T9" fmla="*/ 133 h 139"/>
                  <a:gd name="T10" fmla="*/ 59 w 109"/>
                  <a:gd name="T11" fmla="*/ 139 h 139"/>
                  <a:gd name="T12" fmla="*/ 50 w 109"/>
                  <a:gd name="T13" fmla="*/ 135 h 139"/>
                  <a:gd name="T14" fmla="*/ 38 w 109"/>
                  <a:gd name="T15" fmla="*/ 125 h 139"/>
                  <a:gd name="T16" fmla="*/ 36 w 109"/>
                  <a:gd name="T17" fmla="*/ 116 h 139"/>
                  <a:gd name="T18" fmla="*/ 27 w 109"/>
                  <a:gd name="T19" fmla="*/ 110 h 139"/>
                  <a:gd name="T20" fmla="*/ 21 w 109"/>
                  <a:gd name="T21" fmla="*/ 100 h 139"/>
                  <a:gd name="T22" fmla="*/ 19 w 109"/>
                  <a:gd name="T23" fmla="*/ 100 h 139"/>
                  <a:gd name="T24" fmla="*/ 21 w 109"/>
                  <a:gd name="T25" fmla="*/ 87 h 139"/>
                  <a:gd name="T26" fmla="*/ 27 w 109"/>
                  <a:gd name="T27" fmla="*/ 75 h 139"/>
                  <a:gd name="T28" fmla="*/ 27 w 109"/>
                  <a:gd name="T29" fmla="*/ 64 h 139"/>
                  <a:gd name="T30" fmla="*/ 13 w 109"/>
                  <a:gd name="T31" fmla="*/ 58 h 139"/>
                  <a:gd name="T32" fmla="*/ 13 w 109"/>
                  <a:gd name="T33" fmla="*/ 41 h 139"/>
                  <a:gd name="T34" fmla="*/ 4 w 109"/>
                  <a:gd name="T35" fmla="*/ 43 h 139"/>
                  <a:gd name="T36" fmla="*/ 0 w 109"/>
                  <a:gd name="T37" fmla="*/ 33 h 139"/>
                  <a:gd name="T38" fmla="*/ 9 w 109"/>
                  <a:gd name="T39" fmla="*/ 27 h 139"/>
                  <a:gd name="T40" fmla="*/ 11 w 109"/>
                  <a:gd name="T41" fmla="*/ 18 h 139"/>
                  <a:gd name="T42" fmla="*/ 15 w 109"/>
                  <a:gd name="T43" fmla="*/ 10 h 139"/>
                  <a:gd name="T44" fmla="*/ 21 w 109"/>
                  <a:gd name="T45" fmla="*/ 0 h 139"/>
                  <a:gd name="T46" fmla="*/ 44 w 109"/>
                  <a:gd name="T47" fmla="*/ 16 h 139"/>
                  <a:gd name="T48" fmla="*/ 61 w 109"/>
                  <a:gd name="T49" fmla="*/ 12 h 139"/>
                  <a:gd name="T50" fmla="*/ 69 w 109"/>
                  <a:gd name="T51" fmla="*/ 20 h 139"/>
                  <a:gd name="T52" fmla="*/ 65 w 109"/>
                  <a:gd name="T53" fmla="*/ 35 h 139"/>
                  <a:gd name="T54" fmla="*/ 65 w 109"/>
                  <a:gd name="T55" fmla="*/ 45 h 139"/>
                  <a:gd name="T56" fmla="*/ 82 w 109"/>
                  <a:gd name="T57" fmla="*/ 50 h 139"/>
                  <a:gd name="T58" fmla="*/ 109 w 109"/>
                  <a:gd name="T59" fmla="*/ 79 h 139"/>
                  <a:gd name="T60" fmla="*/ 102 w 109"/>
                  <a:gd name="T61" fmla="*/ 12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9" h="139">
                    <a:moveTo>
                      <a:pt x="102" y="120"/>
                    </a:moveTo>
                    <a:lnTo>
                      <a:pt x="98" y="122"/>
                    </a:lnTo>
                    <a:lnTo>
                      <a:pt x="84" y="125"/>
                    </a:lnTo>
                    <a:lnTo>
                      <a:pt x="75" y="133"/>
                    </a:lnTo>
                    <a:lnTo>
                      <a:pt x="67" y="133"/>
                    </a:lnTo>
                    <a:lnTo>
                      <a:pt x="59" y="139"/>
                    </a:lnTo>
                    <a:lnTo>
                      <a:pt x="50" y="135"/>
                    </a:lnTo>
                    <a:lnTo>
                      <a:pt x="38" y="125"/>
                    </a:lnTo>
                    <a:lnTo>
                      <a:pt x="36" y="116"/>
                    </a:lnTo>
                    <a:lnTo>
                      <a:pt x="27" y="110"/>
                    </a:lnTo>
                    <a:lnTo>
                      <a:pt x="21" y="100"/>
                    </a:lnTo>
                    <a:lnTo>
                      <a:pt x="19" y="100"/>
                    </a:lnTo>
                    <a:lnTo>
                      <a:pt x="21" y="87"/>
                    </a:lnTo>
                    <a:lnTo>
                      <a:pt x="27" y="75"/>
                    </a:lnTo>
                    <a:lnTo>
                      <a:pt x="27" y="64"/>
                    </a:lnTo>
                    <a:lnTo>
                      <a:pt x="13" y="58"/>
                    </a:lnTo>
                    <a:lnTo>
                      <a:pt x="13" y="41"/>
                    </a:lnTo>
                    <a:lnTo>
                      <a:pt x="4" y="43"/>
                    </a:lnTo>
                    <a:lnTo>
                      <a:pt x="0" y="33"/>
                    </a:lnTo>
                    <a:lnTo>
                      <a:pt x="9" y="27"/>
                    </a:lnTo>
                    <a:lnTo>
                      <a:pt x="11" y="18"/>
                    </a:lnTo>
                    <a:lnTo>
                      <a:pt x="15" y="10"/>
                    </a:lnTo>
                    <a:lnTo>
                      <a:pt x="21" y="0"/>
                    </a:lnTo>
                    <a:lnTo>
                      <a:pt x="44" y="16"/>
                    </a:lnTo>
                    <a:lnTo>
                      <a:pt x="61" y="12"/>
                    </a:lnTo>
                    <a:lnTo>
                      <a:pt x="69" y="20"/>
                    </a:lnTo>
                    <a:lnTo>
                      <a:pt x="65" y="35"/>
                    </a:lnTo>
                    <a:lnTo>
                      <a:pt x="65" y="45"/>
                    </a:lnTo>
                    <a:lnTo>
                      <a:pt x="82" y="50"/>
                    </a:lnTo>
                    <a:lnTo>
                      <a:pt x="109" y="79"/>
                    </a:lnTo>
                    <a:lnTo>
                      <a:pt x="102" y="12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1" name="Freeform 35">
                <a:extLst>
                  <a:ext uri="{FF2B5EF4-FFF2-40B4-BE49-F238E27FC236}">
                    <a16:creationId xmlns:a16="http://schemas.microsoft.com/office/drawing/2014/main" id="{4DD527DA-157B-3E82-FCC5-D5793C3D6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299" y="3609355"/>
                <a:ext cx="313277" cy="231442"/>
              </a:xfrm>
              <a:custGeom>
                <a:avLst/>
                <a:gdLst>
                  <a:gd name="T0" fmla="*/ 63 w 146"/>
                  <a:gd name="T1" fmla="*/ 0 h 121"/>
                  <a:gd name="T2" fmla="*/ 88 w 146"/>
                  <a:gd name="T3" fmla="*/ 0 h 121"/>
                  <a:gd name="T4" fmla="*/ 111 w 146"/>
                  <a:gd name="T5" fmla="*/ 21 h 121"/>
                  <a:gd name="T6" fmla="*/ 119 w 146"/>
                  <a:gd name="T7" fmla="*/ 15 h 121"/>
                  <a:gd name="T8" fmla="*/ 127 w 146"/>
                  <a:gd name="T9" fmla="*/ 25 h 121"/>
                  <a:gd name="T10" fmla="*/ 127 w 146"/>
                  <a:gd name="T11" fmla="*/ 52 h 121"/>
                  <a:gd name="T12" fmla="*/ 146 w 146"/>
                  <a:gd name="T13" fmla="*/ 71 h 121"/>
                  <a:gd name="T14" fmla="*/ 144 w 146"/>
                  <a:gd name="T15" fmla="*/ 84 h 121"/>
                  <a:gd name="T16" fmla="*/ 129 w 146"/>
                  <a:gd name="T17" fmla="*/ 84 h 121"/>
                  <a:gd name="T18" fmla="*/ 125 w 146"/>
                  <a:gd name="T19" fmla="*/ 94 h 121"/>
                  <a:gd name="T20" fmla="*/ 117 w 146"/>
                  <a:gd name="T21" fmla="*/ 92 h 121"/>
                  <a:gd name="T22" fmla="*/ 102 w 146"/>
                  <a:gd name="T23" fmla="*/ 109 h 121"/>
                  <a:gd name="T24" fmla="*/ 92 w 146"/>
                  <a:gd name="T25" fmla="*/ 109 h 121"/>
                  <a:gd name="T26" fmla="*/ 90 w 146"/>
                  <a:gd name="T27" fmla="*/ 117 h 121"/>
                  <a:gd name="T28" fmla="*/ 75 w 146"/>
                  <a:gd name="T29" fmla="*/ 115 h 121"/>
                  <a:gd name="T30" fmla="*/ 71 w 146"/>
                  <a:gd name="T31" fmla="*/ 109 h 121"/>
                  <a:gd name="T32" fmla="*/ 50 w 146"/>
                  <a:gd name="T33" fmla="*/ 109 h 121"/>
                  <a:gd name="T34" fmla="*/ 40 w 146"/>
                  <a:gd name="T35" fmla="*/ 117 h 121"/>
                  <a:gd name="T36" fmla="*/ 23 w 146"/>
                  <a:gd name="T37" fmla="*/ 121 h 121"/>
                  <a:gd name="T38" fmla="*/ 0 w 146"/>
                  <a:gd name="T39" fmla="*/ 105 h 121"/>
                  <a:gd name="T40" fmla="*/ 2 w 146"/>
                  <a:gd name="T41" fmla="*/ 100 h 121"/>
                  <a:gd name="T42" fmla="*/ 6 w 146"/>
                  <a:gd name="T43" fmla="*/ 86 h 121"/>
                  <a:gd name="T44" fmla="*/ 29 w 146"/>
                  <a:gd name="T45" fmla="*/ 71 h 121"/>
                  <a:gd name="T46" fmla="*/ 23 w 146"/>
                  <a:gd name="T47" fmla="*/ 55 h 121"/>
                  <a:gd name="T48" fmla="*/ 31 w 146"/>
                  <a:gd name="T49" fmla="*/ 48 h 121"/>
                  <a:gd name="T50" fmla="*/ 29 w 146"/>
                  <a:gd name="T51" fmla="*/ 30 h 121"/>
                  <a:gd name="T52" fmla="*/ 40 w 146"/>
                  <a:gd name="T53" fmla="*/ 23 h 121"/>
                  <a:gd name="T54" fmla="*/ 44 w 146"/>
                  <a:gd name="T55" fmla="*/ 23 h 121"/>
                  <a:gd name="T56" fmla="*/ 50 w 146"/>
                  <a:gd name="T57" fmla="*/ 9 h 121"/>
                  <a:gd name="T58" fmla="*/ 63 w 146"/>
                  <a:gd name="T5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6" h="121">
                    <a:moveTo>
                      <a:pt x="63" y="0"/>
                    </a:moveTo>
                    <a:lnTo>
                      <a:pt x="88" y="0"/>
                    </a:lnTo>
                    <a:lnTo>
                      <a:pt x="111" y="21"/>
                    </a:lnTo>
                    <a:lnTo>
                      <a:pt x="119" y="15"/>
                    </a:lnTo>
                    <a:lnTo>
                      <a:pt x="127" y="25"/>
                    </a:lnTo>
                    <a:lnTo>
                      <a:pt x="127" y="52"/>
                    </a:lnTo>
                    <a:lnTo>
                      <a:pt x="146" y="71"/>
                    </a:lnTo>
                    <a:lnTo>
                      <a:pt x="144" y="84"/>
                    </a:lnTo>
                    <a:lnTo>
                      <a:pt x="129" y="84"/>
                    </a:lnTo>
                    <a:lnTo>
                      <a:pt x="125" y="94"/>
                    </a:lnTo>
                    <a:lnTo>
                      <a:pt x="117" y="92"/>
                    </a:lnTo>
                    <a:lnTo>
                      <a:pt x="102" y="109"/>
                    </a:lnTo>
                    <a:lnTo>
                      <a:pt x="92" y="109"/>
                    </a:lnTo>
                    <a:lnTo>
                      <a:pt x="90" y="117"/>
                    </a:lnTo>
                    <a:lnTo>
                      <a:pt x="75" y="115"/>
                    </a:lnTo>
                    <a:lnTo>
                      <a:pt x="71" y="109"/>
                    </a:lnTo>
                    <a:lnTo>
                      <a:pt x="50" y="109"/>
                    </a:lnTo>
                    <a:lnTo>
                      <a:pt x="40" y="117"/>
                    </a:lnTo>
                    <a:lnTo>
                      <a:pt x="23" y="121"/>
                    </a:lnTo>
                    <a:lnTo>
                      <a:pt x="0" y="105"/>
                    </a:lnTo>
                    <a:lnTo>
                      <a:pt x="2" y="100"/>
                    </a:lnTo>
                    <a:lnTo>
                      <a:pt x="6" y="86"/>
                    </a:lnTo>
                    <a:lnTo>
                      <a:pt x="29" y="71"/>
                    </a:lnTo>
                    <a:lnTo>
                      <a:pt x="23" y="55"/>
                    </a:lnTo>
                    <a:lnTo>
                      <a:pt x="31" y="48"/>
                    </a:lnTo>
                    <a:lnTo>
                      <a:pt x="29" y="30"/>
                    </a:lnTo>
                    <a:lnTo>
                      <a:pt x="40" y="23"/>
                    </a:lnTo>
                    <a:lnTo>
                      <a:pt x="44" y="23"/>
                    </a:lnTo>
                    <a:lnTo>
                      <a:pt x="50" y="9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2" name="Freeform 36">
                <a:extLst>
                  <a:ext uri="{FF2B5EF4-FFF2-40B4-BE49-F238E27FC236}">
                    <a16:creationId xmlns:a16="http://schemas.microsoft.com/office/drawing/2014/main" id="{867AC1CC-FC33-3333-D6E5-73AA419AE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154" y="3442947"/>
                <a:ext cx="564327" cy="330903"/>
              </a:xfrm>
              <a:custGeom>
                <a:avLst/>
                <a:gdLst>
                  <a:gd name="T0" fmla="*/ 0 w 263"/>
                  <a:gd name="T1" fmla="*/ 64 h 173"/>
                  <a:gd name="T2" fmla="*/ 6 w 263"/>
                  <a:gd name="T3" fmla="*/ 52 h 173"/>
                  <a:gd name="T4" fmla="*/ 17 w 263"/>
                  <a:gd name="T5" fmla="*/ 48 h 173"/>
                  <a:gd name="T6" fmla="*/ 25 w 263"/>
                  <a:gd name="T7" fmla="*/ 33 h 173"/>
                  <a:gd name="T8" fmla="*/ 23 w 263"/>
                  <a:gd name="T9" fmla="*/ 19 h 173"/>
                  <a:gd name="T10" fmla="*/ 33 w 263"/>
                  <a:gd name="T11" fmla="*/ 12 h 173"/>
                  <a:gd name="T12" fmla="*/ 38 w 263"/>
                  <a:gd name="T13" fmla="*/ 0 h 173"/>
                  <a:gd name="T14" fmla="*/ 48 w 263"/>
                  <a:gd name="T15" fmla="*/ 8 h 173"/>
                  <a:gd name="T16" fmla="*/ 69 w 263"/>
                  <a:gd name="T17" fmla="*/ 12 h 173"/>
                  <a:gd name="T18" fmla="*/ 75 w 263"/>
                  <a:gd name="T19" fmla="*/ 19 h 173"/>
                  <a:gd name="T20" fmla="*/ 88 w 263"/>
                  <a:gd name="T21" fmla="*/ 19 h 173"/>
                  <a:gd name="T22" fmla="*/ 90 w 263"/>
                  <a:gd name="T23" fmla="*/ 25 h 173"/>
                  <a:gd name="T24" fmla="*/ 106 w 263"/>
                  <a:gd name="T25" fmla="*/ 25 h 173"/>
                  <a:gd name="T26" fmla="*/ 117 w 263"/>
                  <a:gd name="T27" fmla="*/ 31 h 173"/>
                  <a:gd name="T28" fmla="*/ 123 w 263"/>
                  <a:gd name="T29" fmla="*/ 31 h 173"/>
                  <a:gd name="T30" fmla="*/ 131 w 263"/>
                  <a:gd name="T31" fmla="*/ 23 h 173"/>
                  <a:gd name="T32" fmla="*/ 144 w 263"/>
                  <a:gd name="T33" fmla="*/ 25 h 173"/>
                  <a:gd name="T34" fmla="*/ 152 w 263"/>
                  <a:gd name="T35" fmla="*/ 16 h 173"/>
                  <a:gd name="T36" fmla="*/ 167 w 263"/>
                  <a:gd name="T37" fmla="*/ 19 h 173"/>
                  <a:gd name="T38" fmla="*/ 169 w 263"/>
                  <a:gd name="T39" fmla="*/ 29 h 173"/>
                  <a:gd name="T40" fmla="*/ 175 w 263"/>
                  <a:gd name="T41" fmla="*/ 39 h 173"/>
                  <a:gd name="T42" fmla="*/ 186 w 263"/>
                  <a:gd name="T43" fmla="*/ 39 h 173"/>
                  <a:gd name="T44" fmla="*/ 196 w 263"/>
                  <a:gd name="T45" fmla="*/ 50 h 173"/>
                  <a:gd name="T46" fmla="*/ 202 w 263"/>
                  <a:gd name="T47" fmla="*/ 46 h 173"/>
                  <a:gd name="T48" fmla="*/ 202 w 263"/>
                  <a:gd name="T49" fmla="*/ 42 h 173"/>
                  <a:gd name="T50" fmla="*/ 234 w 263"/>
                  <a:gd name="T51" fmla="*/ 60 h 173"/>
                  <a:gd name="T52" fmla="*/ 261 w 263"/>
                  <a:gd name="T53" fmla="*/ 60 h 173"/>
                  <a:gd name="T54" fmla="*/ 263 w 263"/>
                  <a:gd name="T55" fmla="*/ 87 h 173"/>
                  <a:gd name="T56" fmla="*/ 250 w 263"/>
                  <a:gd name="T57" fmla="*/ 96 h 173"/>
                  <a:gd name="T58" fmla="*/ 244 w 263"/>
                  <a:gd name="T59" fmla="*/ 110 h 173"/>
                  <a:gd name="T60" fmla="*/ 240 w 263"/>
                  <a:gd name="T61" fmla="*/ 110 h 173"/>
                  <a:gd name="T62" fmla="*/ 229 w 263"/>
                  <a:gd name="T63" fmla="*/ 117 h 173"/>
                  <a:gd name="T64" fmla="*/ 231 w 263"/>
                  <a:gd name="T65" fmla="*/ 135 h 173"/>
                  <a:gd name="T66" fmla="*/ 223 w 263"/>
                  <a:gd name="T67" fmla="*/ 142 h 173"/>
                  <a:gd name="T68" fmla="*/ 229 w 263"/>
                  <a:gd name="T69" fmla="*/ 158 h 173"/>
                  <a:gd name="T70" fmla="*/ 206 w 263"/>
                  <a:gd name="T71" fmla="*/ 173 h 173"/>
                  <a:gd name="T72" fmla="*/ 190 w 263"/>
                  <a:gd name="T73" fmla="*/ 169 h 173"/>
                  <a:gd name="T74" fmla="*/ 171 w 263"/>
                  <a:gd name="T75" fmla="*/ 160 h 173"/>
                  <a:gd name="T76" fmla="*/ 163 w 263"/>
                  <a:gd name="T77" fmla="*/ 160 h 173"/>
                  <a:gd name="T78" fmla="*/ 146 w 263"/>
                  <a:gd name="T79" fmla="*/ 152 h 173"/>
                  <a:gd name="T80" fmla="*/ 133 w 263"/>
                  <a:gd name="T81" fmla="*/ 150 h 173"/>
                  <a:gd name="T82" fmla="*/ 125 w 263"/>
                  <a:gd name="T83" fmla="*/ 133 h 173"/>
                  <a:gd name="T84" fmla="*/ 113 w 263"/>
                  <a:gd name="T85" fmla="*/ 144 h 173"/>
                  <a:gd name="T86" fmla="*/ 100 w 263"/>
                  <a:gd name="T87" fmla="*/ 144 h 173"/>
                  <a:gd name="T88" fmla="*/ 100 w 263"/>
                  <a:gd name="T89" fmla="*/ 146 h 173"/>
                  <a:gd name="T90" fmla="*/ 90 w 263"/>
                  <a:gd name="T91" fmla="*/ 131 h 173"/>
                  <a:gd name="T92" fmla="*/ 77 w 263"/>
                  <a:gd name="T93" fmla="*/ 121 h 173"/>
                  <a:gd name="T94" fmla="*/ 75 w 263"/>
                  <a:gd name="T95" fmla="*/ 110 h 173"/>
                  <a:gd name="T96" fmla="*/ 69 w 263"/>
                  <a:gd name="T97" fmla="*/ 108 h 173"/>
                  <a:gd name="T98" fmla="*/ 58 w 263"/>
                  <a:gd name="T99" fmla="*/ 110 h 173"/>
                  <a:gd name="T100" fmla="*/ 46 w 263"/>
                  <a:gd name="T101" fmla="*/ 112 h 173"/>
                  <a:gd name="T102" fmla="*/ 15 w 263"/>
                  <a:gd name="T103" fmla="*/ 87 h 173"/>
                  <a:gd name="T104" fmla="*/ 15 w 263"/>
                  <a:gd name="T105" fmla="*/ 75 h 173"/>
                  <a:gd name="T106" fmla="*/ 0 w 263"/>
                  <a:gd name="T107" fmla="*/ 64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63" h="173">
                    <a:moveTo>
                      <a:pt x="0" y="64"/>
                    </a:moveTo>
                    <a:lnTo>
                      <a:pt x="6" y="52"/>
                    </a:lnTo>
                    <a:lnTo>
                      <a:pt x="17" y="48"/>
                    </a:lnTo>
                    <a:lnTo>
                      <a:pt x="25" y="33"/>
                    </a:lnTo>
                    <a:lnTo>
                      <a:pt x="23" y="19"/>
                    </a:lnTo>
                    <a:lnTo>
                      <a:pt x="33" y="12"/>
                    </a:lnTo>
                    <a:lnTo>
                      <a:pt x="38" y="0"/>
                    </a:lnTo>
                    <a:lnTo>
                      <a:pt x="48" y="8"/>
                    </a:lnTo>
                    <a:lnTo>
                      <a:pt x="69" y="12"/>
                    </a:lnTo>
                    <a:lnTo>
                      <a:pt x="75" y="19"/>
                    </a:lnTo>
                    <a:lnTo>
                      <a:pt x="88" y="19"/>
                    </a:lnTo>
                    <a:lnTo>
                      <a:pt x="90" y="25"/>
                    </a:lnTo>
                    <a:lnTo>
                      <a:pt x="106" y="25"/>
                    </a:lnTo>
                    <a:lnTo>
                      <a:pt x="117" y="31"/>
                    </a:lnTo>
                    <a:lnTo>
                      <a:pt x="123" y="31"/>
                    </a:lnTo>
                    <a:lnTo>
                      <a:pt x="131" y="23"/>
                    </a:lnTo>
                    <a:lnTo>
                      <a:pt x="144" y="25"/>
                    </a:lnTo>
                    <a:lnTo>
                      <a:pt x="152" y="16"/>
                    </a:lnTo>
                    <a:lnTo>
                      <a:pt x="167" y="19"/>
                    </a:lnTo>
                    <a:lnTo>
                      <a:pt x="169" y="29"/>
                    </a:lnTo>
                    <a:lnTo>
                      <a:pt x="175" y="39"/>
                    </a:lnTo>
                    <a:lnTo>
                      <a:pt x="186" y="39"/>
                    </a:lnTo>
                    <a:lnTo>
                      <a:pt x="196" y="50"/>
                    </a:lnTo>
                    <a:lnTo>
                      <a:pt x="202" y="46"/>
                    </a:lnTo>
                    <a:lnTo>
                      <a:pt x="202" y="42"/>
                    </a:lnTo>
                    <a:lnTo>
                      <a:pt x="234" y="60"/>
                    </a:lnTo>
                    <a:lnTo>
                      <a:pt x="261" y="60"/>
                    </a:lnTo>
                    <a:lnTo>
                      <a:pt x="263" y="87"/>
                    </a:lnTo>
                    <a:lnTo>
                      <a:pt x="250" y="96"/>
                    </a:lnTo>
                    <a:lnTo>
                      <a:pt x="244" y="110"/>
                    </a:lnTo>
                    <a:lnTo>
                      <a:pt x="240" y="110"/>
                    </a:lnTo>
                    <a:lnTo>
                      <a:pt x="229" y="117"/>
                    </a:lnTo>
                    <a:lnTo>
                      <a:pt x="231" y="135"/>
                    </a:lnTo>
                    <a:lnTo>
                      <a:pt x="223" y="142"/>
                    </a:lnTo>
                    <a:lnTo>
                      <a:pt x="229" y="158"/>
                    </a:lnTo>
                    <a:lnTo>
                      <a:pt x="206" y="173"/>
                    </a:lnTo>
                    <a:lnTo>
                      <a:pt x="190" y="169"/>
                    </a:lnTo>
                    <a:lnTo>
                      <a:pt x="171" y="160"/>
                    </a:lnTo>
                    <a:lnTo>
                      <a:pt x="163" y="160"/>
                    </a:lnTo>
                    <a:lnTo>
                      <a:pt x="146" y="152"/>
                    </a:lnTo>
                    <a:lnTo>
                      <a:pt x="133" y="150"/>
                    </a:lnTo>
                    <a:lnTo>
                      <a:pt x="125" y="133"/>
                    </a:lnTo>
                    <a:lnTo>
                      <a:pt x="113" y="144"/>
                    </a:lnTo>
                    <a:lnTo>
                      <a:pt x="100" y="144"/>
                    </a:lnTo>
                    <a:lnTo>
                      <a:pt x="100" y="146"/>
                    </a:lnTo>
                    <a:lnTo>
                      <a:pt x="90" y="131"/>
                    </a:lnTo>
                    <a:lnTo>
                      <a:pt x="77" y="121"/>
                    </a:lnTo>
                    <a:lnTo>
                      <a:pt x="75" y="110"/>
                    </a:lnTo>
                    <a:lnTo>
                      <a:pt x="69" y="108"/>
                    </a:lnTo>
                    <a:lnTo>
                      <a:pt x="58" y="110"/>
                    </a:lnTo>
                    <a:lnTo>
                      <a:pt x="46" y="112"/>
                    </a:lnTo>
                    <a:lnTo>
                      <a:pt x="15" y="87"/>
                    </a:lnTo>
                    <a:lnTo>
                      <a:pt x="15" y="75"/>
                    </a:lnTo>
                    <a:lnTo>
                      <a:pt x="0" y="6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3" name="Freeform 37">
                <a:extLst>
                  <a:ext uri="{FF2B5EF4-FFF2-40B4-BE49-F238E27FC236}">
                    <a16:creationId xmlns:a16="http://schemas.microsoft.com/office/drawing/2014/main" id="{DF4CAD4B-265A-E9C8-D101-627270966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4934" y="3542409"/>
                <a:ext cx="379793" cy="298387"/>
              </a:xfrm>
              <a:custGeom>
                <a:avLst/>
                <a:gdLst>
                  <a:gd name="T0" fmla="*/ 3 w 85"/>
                  <a:gd name="T1" fmla="*/ 66 h 75"/>
                  <a:gd name="T2" fmla="*/ 5 w 85"/>
                  <a:gd name="T3" fmla="*/ 61 h 75"/>
                  <a:gd name="T4" fmla="*/ 6 w 85"/>
                  <a:gd name="T5" fmla="*/ 54 h 75"/>
                  <a:gd name="T6" fmla="*/ 1 w 85"/>
                  <a:gd name="T7" fmla="*/ 47 h 75"/>
                  <a:gd name="T8" fmla="*/ 5 w 85"/>
                  <a:gd name="T9" fmla="*/ 41 h 75"/>
                  <a:gd name="T10" fmla="*/ 4 w 85"/>
                  <a:gd name="T11" fmla="*/ 34 h 75"/>
                  <a:gd name="T12" fmla="*/ 10 w 85"/>
                  <a:gd name="T13" fmla="*/ 25 h 75"/>
                  <a:gd name="T14" fmla="*/ 10 w 85"/>
                  <a:gd name="T15" fmla="*/ 16 h 75"/>
                  <a:gd name="T16" fmla="*/ 20 w 85"/>
                  <a:gd name="T17" fmla="*/ 12 h 75"/>
                  <a:gd name="T18" fmla="*/ 26 w 85"/>
                  <a:gd name="T19" fmla="*/ 4 h 75"/>
                  <a:gd name="T20" fmla="*/ 29 w 85"/>
                  <a:gd name="T21" fmla="*/ 0 h 75"/>
                  <a:gd name="T22" fmla="*/ 34 w 85"/>
                  <a:gd name="T23" fmla="*/ 0 h 75"/>
                  <a:gd name="T24" fmla="*/ 37 w 85"/>
                  <a:gd name="T25" fmla="*/ 6 h 75"/>
                  <a:gd name="T26" fmla="*/ 44 w 85"/>
                  <a:gd name="T27" fmla="*/ 11 h 75"/>
                  <a:gd name="T28" fmla="*/ 44 w 85"/>
                  <a:gd name="T29" fmla="*/ 17 h 75"/>
                  <a:gd name="T30" fmla="*/ 59 w 85"/>
                  <a:gd name="T31" fmla="*/ 29 h 75"/>
                  <a:gd name="T32" fmla="*/ 65 w 85"/>
                  <a:gd name="T33" fmla="*/ 28 h 75"/>
                  <a:gd name="T34" fmla="*/ 70 w 85"/>
                  <a:gd name="T35" fmla="*/ 27 h 75"/>
                  <a:gd name="T36" fmla="*/ 73 w 85"/>
                  <a:gd name="T37" fmla="*/ 28 h 75"/>
                  <a:gd name="T38" fmla="*/ 74 w 85"/>
                  <a:gd name="T39" fmla="*/ 33 h 75"/>
                  <a:gd name="T40" fmla="*/ 80 w 85"/>
                  <a:gd name="T41" fmla="*/ 38 h 75"/>
                  <a:gd name="T42" fmla="*/ 85 w 85"/>
                  <a:gd name="T43" fmla="*/ 45 h 75"/>
                  <a:gd name="T44" fmla="*/ 84 w 85"/>
                  <a:gd name="T45" fmla="*/ 53 h 75"/>
                  <a:gd name="T46" fmla="*/ 77 w 85"/>
                  <a:gd name="T47" fmla="*/ 55 h 75"/>
                  <a:gd name="T48" fmla="*/ 70 w 85"/>
                  <a:gd name="T49" fmla="*/ 65 h 75"/>
                  <a:gd name="T50" fmla="*/ 62 w 85"/>
                  <a:gd name="T51" fmla="*/ 64 h 75"/>
                  <a:gd name="T52" fmla="*/ 54 w 85"/>
                  <a:gd name="T53" fmla="*/ 69 h 75"/>
                  <a:gd name="T54" fmla="*/ 47 w 85"/>
                  <a:gd name="T55" fmla="*/ 63 h 75"/>
                  <a:gd name="T56" fmla="*/ 42 w 85"/>
                  <a:gd name="T57" fmla="*/ 65 h 75"/>
                  <a:gd name="T58" fmla="*/ 38 w 85"/>
                  <a:gd name="T59" fmla="*/ 57 h 75"/>
                  <a:gd name="T60" fmla="*/ 32 w 85"/>
                  <a:gd name="T61" fmla="*/ 57 h 75"/>
                  <a:gd name="T62" fmla="*/ 29 w 85"/>
                  <a:gd name="T63" fmla="*/ 61 h 75"/>
                  <a:gd name="T64" fmla="*/ 25 w 85"/>
                  <a:gd name="T65" fmla="*/ 62 h 75"/>
                  <a:gd name="T66" fmla="*/ 23 w 85"/>
                  <a:gd name="T67" fmla="*/ 64 h 75"/>
                  <a:gd name="T68" fmla="*/ 23 w 85"/>
                  <a:gd name="T69" fmla="*/ 63 h 75"/>
                  <a:gd name="T70" fmla="*/ 13 w 85"/>
                  <a:gd name="T71" fmla="*/ 67 h 75"/>
                  <a:gd name="T72" fmla="*/ 7 w 85"/>
                  <a:gd name="T73" fmla="*/ 75 h 75"/>
                  <a:gd name="T74" fmla="*/ 5 w 85"/>
                  <a:gd name="T75" fmla="*/ 68 h 75"/>
                  <a:gd name="T76" fmla="*/ 3 w 85"/>
                  <a:gd name="T77" fmla="*/ 6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5" h="75">
                    <a:moveTo>
                      <a:pt x="3" y="66"/>
                    </a:moveTo>
                    <a:cubicBezTo>
                      <a:pt x="4" y="65"/>
                      <a:pt x="4" y="64"/>
                      <a:pt x="5" y="61"/>
                    </a:cubicBezTo>
                    <a:cubicBezTo>
                      <a:pt x="5" y="56"/>
                      <a:pt x="6" y="57"/>
                      <a:pt x="6" y="54"/>
                    </a:cubicBezTo>
                    <a:cubicBezTo>
                      <a:pt x="6" y="51"/>
                      <a:pt x="2" y="50"/>
                      <a:pt x="1" y="47"/>
                    </a:cubicBezTo>
                    <a:cubicBezTo>
                      <a:pt x="0" y="43"/>
                      <a:pt x="5" y="43"/>
                      <a:pt x="5" y="41"/>
                    </a:cubicBezTo>
                    <a:cubicBezTo>
                      <a:pt x="6" y="39"/>
                      <a:pt x="4" y="36"/>
                      <a:pt x="4" y="34"/>
                    </a:cubicBezTo>
                    <a:cubicBezTo>
                      <a:pt x="3" y="31"/>
                      <a:pt x="8" y="27"/>
                      <a:pt x="10" y="25"/>
                    </a:cubicBezTo>
                    <a:cubicBezTo>
                      <a:pt x="11" y="23"/>
                      <a:pt x="10" y="18"/>
                      <a:pt x="10" y="16"/>
                    </a:cubicBezTo>
                    <a:cubicBezTo>
                      <a:pt x="11" y="13"/>
                      <a:pt x="17" y="13"/>
                      <a:pt x="20" y="12"/>
                    </a:cubicBezTo>
                    <a:cubicBezTo>
                      <a:pt x="24" y="11"/>
                      <a:pt x="21" y="6"/>
                      <a:pt x="26" y="4"/>
                    </a:cubicBezTo>
                    <a:cubicBezTo>
                      <a:pt x="28" y="3"/>
                      <a:pt x="29" y="2"/>
                      <a:pt x="29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80" y="38"/>
                      <a:pt x="80" y="38"/>
                      <a:pt x="80" y="38"/>
                    </a:cubicBezTo>
                    <a:cubicBezTo>
                      <a:pt x="85" y="45"/>
                      <a:pt x="85" y="45"/>
                      <a:pt x="85" y="45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5" y="68"/>
                      <a:pt x="5" y="68"/>
                      <a:pt x="5" y="68"/>
                    </a:cubicBezTo>
                    <a:lnTo>
                      <a:pt x="3" y="66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4" name="Freeform 38">
                <a:extLst>
                  <a:ext uri="{FF2B5EF4-FFF2-40B4-BE49-F238E27FC236}">
                    <a16:creationId xmlns:a16="http://schemas.microsoft.com/office/drawing/2014/main" id="{D9AD9BDF-04A8-FF3C-C501-5B0FE82B9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003" y="3756637"/>
                <a:ext cx="289673" cy="252481"/>
              </a:xfrm>
              <a:custGeom>
                <a:avLst/>
                <a:gdLst>
                  <a:gd name="T0" fmla="*/ 28 w 65"/>
                  <a:gd name="T1" fmla="*/ 59 h 63"/>
                  <a:gd name="T2" fmla="*/ 29 w 65"/>
                  <a:gd name="T3" fmla="*/ 47 h 63"/>
                  <a:gd name="T4" fmla="*/ 23 w 65"/>
                  <a:gd name="T5" fmla="*/ 40 h 63"/>
                  <a:gd name="T6" fmla="*/ 14 w 65"/>
                  <a:gd name="T7" fmla="*/ 37 h 63"/>
                  <a:gd name="T8" fmla="*/ 11 w 65"/>
                  <a:gd name="T9" fmla="*/ 31 h 63"/>
                  <a:gd name="T10" fmla="*/ 5 w 65"/>
                  <a:gd name="T11" fmla="*/ 31 h 63"/>
                  <a:gd name="T12" fmla="*/ 1 w 65"/>
                  <a:gd name="T13" fmla="*/ 27 h 63"/>
                  <a:gd name="T14" fmla="*/ 5 w 65"/>
                  <a:gd name="T15" fmla="*/ 18 h 63"/>
                  <a:gd name="T16" fmla="*/ 12 w 65"/>
                  <a:gd name="T17" fmla="*/ 7 h 63"/>
                  <a:gd name="T18" fmla="*/ 18 w 65"/>
                  <a:gd name="T19" fmla="*/ 1 h 63"/>
                  <a:gd name="T20" fmla="*/ 23 w 65"/>
                  <a:gd name="T21" fmla="*/ 8 h 63"/>
                  <a:gd name="T22" fmla="*/ 34 w 65"/>
                  <a:gd name="T23" fmla="*/ 13 h 63"/>
                  <a:gd name="T24" fmla="*/ 39 w 65"/>
                  <a:gd name="T25" fmla="*/ 12 h 63"/>
                  <a:gd name="T26" fmla="*/ 41 w 65"/>
                  <a:gd name="T27" fmla="*/ 14 h 63"/>
                  <a:gd name="T28" fmla="*/ 43 w 65"/>
                  <a:gd name="T29" fmla="*/ 21 h 63"/>
                  <a:gd name="T30" fmla="*/ 49 w 65"/>
                  <a:gd name="T31" fmla="*/ 13 h 63"/>
                  <a:gd name="T32" fmla="*/ 59 w 65"/>
                  <a:gd name="T33" fmla="*/ 9 h 63"/>
                  <a:gd name="T34" fmla="*/ 61 w 65"/>
                  <a:gd name="T35" fmla="*/ 10 h 63"/>
                  <a:gd name="T36" fmla="*/ 62 w 65"/>
                  <a:gd name="T37" fmla="*/ 18 h 63"/>
                  <a:gd name="T38" fmla="*/ 63 w 65"/>
                  <a:gd name="T39" fmla="*/ 23 h 63"/>
                  <a:gd name="T40" fmla="*/ 63 w 65"/>
                  <a:gd name="T41" fmla="*/ 29 h 63"/>
                  <a:gd name="T42" fmla="*/ 59 w 65"/>
                  <a:gd name="T43" fmla="*/ 32 h 63"/>
                  <a:gd name="T44" fmla="*/ 60 w 65"/>
                  <a:gd name="T45" fmla="*/ 36 h 63"/>
                  <a:gd name="T46" fmla="*/ 65 w 65"/>
                  <a:gd name="T47" fmla="*/ 41 h 63"/>
                  <a:gd name="T48" fmla="*/ 65 w 65"/>
                  <a:gd name="T49" fmla="*/ 45 h 63"/>
                  <a:gd name="T50" fmla="*/ 62 w 65"/>
                  <a:gd name="T51" fmla="*/ 46 h 63"/>
                  <a:gd name="T52" fmla="*/ 62 w 65"/>
                  <a:gd name="T53" fmla="*/ 51 h 63"/>
                  <a:gd name="T54" fmla="*/ 59 w 65"/>
                  <a:gd name="T55" fmla="*/ 53 h 63"/>
                  <a:gd name="T56" fmla="*/ 56 w 65"/>
                  <a:gd name="T57" fmla="*/ 49 h 63"/>
                  <a:gd name="T58" fmla="*/ 50 w 65"/>
                  <a:gd name="T59" fmla="*/ 51 h 63"/>
                  <a:gd name="T60" fmla="*/ 50 w 65"/>
                  <a:gd name="T61" fmla="*/ 57 h 63"/>
                  <a:gd name="T62" fmla="*/ 44 w 65"/>
                  <a:gd name="T63" fmla="*/ 59 h 63"/>
                  <a:gd name="T64" fmla="*/ 43 w 65"/>
                  <a:gd name="T65" fmla="*/ 63 h 63"/>
                  <a:gd name="T66" fmla="*/ 38 w 65"/>
                  <a:gd name="T67" fmla="*/ 61 h 63"/>
                  <a:gd name="T68" fmla="*/ 32 w 65"/>
                  <a:gd name="T69" fmla="*/ 60 h 63"/>
                  <a:gd name="T70" fmla="*/ 27 w 65"/>
                  <a:gd name="T71" fmla="*/ 60 h 63"/>
                  <a:gd name="T72" fmla="*/ 28 w 65"/>
                  <a:gd name="T73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63">
                    <a:moveTo>
                      <a:pt x="28" y="59"/>
                    </a:moveTo>
                    <a:cubicBezTo>
                      <a:pt x="30" y="56"/>
                      <a:pt x="30" y="51"/>
                      <a:pt x="29" y="47"/>
                    </a:cubicBezTo>
                    <a:cubicBezTo>
                      <a:pt x="29" y="43"/>
                      <a:pt x="25" y="43"/>
                      <a:pt x="23" y="40"/>
                    </a:cubicBezTo>
                    <a:cubicBezTo>
                      <a:pt x="21" y="37"/>
                      <a:pt x="15" y="40"/>
                      <a:pt x="14" y="37"/>
                    </a:cubicBezTo>
                    <a:cubicBezTo>
                      <a:pt x="14" y="34"/>
                      <a:pt x="12" y="31"/>
                      <a:pt x="11" y="31"/>
                    </a:cubicBezTo>
                    <a:cubicBezTo>
                      <a:pt x="10" y="31"/>
                      <a:pt x="8" y="31"/>
                      <a:pt x="5" y="31"/>
                    </a:cubicBezTo>
                    <a:cubicBezTo>
                      <a:pt x="2" y="32"/>
                      <a:pt x="0" y="31"/>
                      <a:pt x="1" y="27"/>
                    </a:cubicBezTo>
                    <a:cubicBezTo>
                      <a:pt x="1" y="23"/>
                      <a:pt x="4" y="21"/>
                      <a:pt x="5" y="18"/>
                    </a:cubicBezTo>
                    <a:cubicBezTo>
                      <a:pt x="5" y="15"/>
                      <a:pt x="12" y="14"/>
                      <a:pt x="12" y="7"/>
                    </a:cubicBezTo>
                    <a:cubicBezTo>
                      <a:pt x="12" y="0"/>
                      <a:pt x="15" y="1"/>
                      <a:pt x="18" y="1"/>
                    </a:cubicBezTo>
                    <a:cubicBezTo>
                      <a:pt x="21" y="1"/>
                      <a:pt x="23" y="2"/>
                      <a:pt x="23" y="8"/>
                    </a:cubicBezTo>
                    <a:cubicBezTo>
                      <a:pt x="23" y="14"/>
                      <a:pt x="29" y="13"/>
                      <a:pt x="34" y="13"/>
                    </a:cubicBezTo>
                    <a:cubicBezTo>
                      <a:pt x="36" y="13"/>
                      <a:pt x="38" y="13"/>
                      <a:pt x="39" y="12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2" y="46"/>
                      <a:pt x="62" y="46"/>
                      <a:pt x="62" y="46"/>
                    </a:cubicBezTo>
                    <a:cubicBezTo>
                      <a:pt x="62" y="51"/>
                      <a:pt x="62" y="51"/>
                      <a:pt x="62" y="51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27" y="60"/>
                      <a:pt x="27" y="60"/>
                      <a:pt x="27" y="60"/>
                    </a:cubicBezTo>
                    <a:lnTo>
                      <a:pt x="28" y="5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5" name="Freeform 39">
                <a:extLst>
                  <a:ext uri="{FF2B5EF4-FFF2-40B4-BE49-F238E27FC236}">
                    <a16:creationId xmlns:a16="http://schemas.microsoft.com/office/drawing/2014/main" id="{98EFA757-6D02-7BD7-F0D8-86BDAB095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1939" y="3995728"/>
                <a:ext cx="296111" cy="263959"/>
              </a:xfrm>
              <a:custGeom>
                <a:avLst/>
                <a:gdLst>
                  <a:gd name="T0" fmla="*/ 4 w 66"/>
                  <a:gd name="T1" fmla="*/ 42 h 66"/>
                  <a:gd name="T2" fmla="*/ 6 w 66"/>
                  <a:gd name="T3" fmla="*/ 40 h 66"/>
                  <a:gd name="T4" fmla="*/ 8 w 66"/>
                  <a:gd name="T5" fmla="*/ 28 h 66"/>
                  <a:gd name="T6" fmla="*/ 2 w 66"/>
                  <a:gd name="T7" fmla="*/ 20 h 66"/>
                  <a:gd name="T8" fmla="*/ 5 w 66"/>
                  <a:gd name="T9" fmla="*/ 8 h 66"/>
                  <a:gd name="T10" fmla="*/ 11 w 66"/>
                  <a:gd name="T11" fmla="*/ 7 h 66"/>
                  <a:gd name="T12" fmla="*/ 14 w 66"/>
                  <a:gd name="T13" fmla="*/ 0 h 66"/>
                  <a:gd name="T14" fmla="*/ 19 w 66"/>
                  <a:gd name="T15" fmla="*/ 0 h 66"/>
                  <a:gd name="T16" fmla="*/ 25 w 66"/>
                  <a:gd name="T17" fmla="*/ 1 h 66"/>
                  <a:gd name="T18" fmla="*/ 30 w 66"/>
                  <a:gd name="T19" fmla="*/ 3 h 66"/>
                  <a:gd name="T20" fmla="*/ 37 w 66"/>
                  <a:gd name="T21" fmla="*/ 7 h 66"/>
                  <a:gd name="T22" fmla="*/ 39 w 66"/>
                  <a:gd name="T23" fmla="*/ 15 h 66"/>
                  <a:gd name="T24" fmla="*/ 43 w 66"/>
                  <a:gd name="T25" fmla="*/ 15 h 66"/>
                  <a:gd name="T26" fmla="*/ 46 w 66"/>
                  <a:gd name="T27" fmla="*/ 22 h 66"/>
                  <a:gd name="T28" fmla="*/ 50 w 66"/>
                  <a:gd name="T29" fmla="*/ 31 h 66"/>
                  <a:gd name="T30" fmla="*/ 51 w 66"/>
                  <a:gd name="T31" fmla="*/ 38 h 66"/>
                  <a:gd name="T32" fmla="*/ 59 w 66"/>
                  <a:gd name="T33" fmla="*/ 43 h 66"/>
                  <a:gd name="T34" fmla="*/ 58 w 66"/>
                  <a:gd name="T35" fmla="*/ 48 h 66"/>
                  <a:gd name="T36" fmla="*/ 66 w 66"/>
                  <a:gd name="T37" fmla="*/ 55 h 66"/>
                  <a:gd name="T38" fmla="*/ 62 w 66"/>
                  <a:gd name="T39" fmla="*/ 57 h 66"/>
                  <a:gd name="T40" fmla="*/ 58 w 66"/>
                  <a:gd name="T41" fmla="*/ 56 h 66"/>
                  <a:gd name="T42" fmla="*/ 55 w 66"/>
                  <a:gd name="T43" fmla="*/ 58 h 66"/>
                  <a:gd name="T44" fmla="*/ 54 w 66"/>
                  <a:gd name="T45" fmla="*/ 64 h 66"/>
                  <a:gd name="T46" fmla="*/ 52 w 66"/>
                  <a:gd name="T47" fmla="*/ 64 h 66"/>
                  <a:gd name="T48" fmla="*/ 51 w 66"/>
                  <a:gd name="T49" fmla="*/ 66 h 66"/>
                  <a:gd name="T50" fmla="*/ 45 w 66"/>
                  <a:gd name="T51" fmla="*/ 57 h 66"/>
                  <a:gd name="T52" fmla="*/ 34 w 66"/>
                  <a:gd name="T53" fmla="*/ 50 h 66"/>
                  <a:gd name="T54" fmla="*/ 24 w 66"/>
                  <a:gd name="T55" fmla="*/ 50 h 66"/>
                  <a:gd name="T56" fmla="*/ 22 w 66"/>
                  <a:gd name="T57" fmla="*/ 44 h 66"/>
                  <a:gd name="T58" fmla="*/ 17 w 66"/>
                  <a:gd name="T59" fmla="*/ 39 h 66"/>
                  <a:gd name="T60" fmla="*/ 16 w 66"/>
                  <a:gd name="T61" fmla="*/ 43 h 66"/>
                  <a:gd name="T62" fmla="*/ 10 w 66"/>
                  <a:gd name="T63" fmla="*/ 43 h 66"/>
                  <a:gd name="T64" fmla="*/ 4 w 66"/>
                  <a:gd name="T65" fmla="*/ 4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6" h="66">
                    <a:moveTo>
                      <a:pt x="4" y="42"/>
                    </a:moveTo>
                    <a:cubicBezTo>
                      <a:pt x="5" y="41"/>
                      <a:pt x="6" y="40"/>
                      <a:pt x="6" y="40"/>
                    </a:cubicBezTo>
                    <a:cubicBezTo>
                      <a:pt x="8" y="38"/>
                      <a:pt x="8" y="31"/>
                      <a:pt x="8" y="28"/>
                    </a:cubicBezTo>
                    <a:cubicBezTo>
                      <a:pt x="8" y="25"/>
                      <a:pt x="4" y="22"/>
                      <a:pt x="2" y="20"/>
                    </a:cubicBezTo>
                    <a:cubicBezTo>
                      <a:pt x="0" y="18"/>
                      <a:pt x="3" y="12"/>
                      <a:pt x="5" y="8"/>
                    </a:cubicBezTo>
                    <a:cubicBezTo>
                      <a:pt x="7" y="4"/>
                      <a:pt x="8" y="5"/>
                      <a:pt x="11" y="7"/>
                    </a:cubicBezTo>
                    <a:cubicBezTo>
                      <a:pt x="14" y="9"/>
                      <a:pt x="12" y="3"/>
                      <a:pt x="14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66" y="55"/>
                      <a:pt x="66" y="55"/>
                      <a:pt x="66" y="55"/>
                    </a:cubicBezTo>
                    <a:cubicBezTo>
                      <a:pt x="62" y="57"/>
                      <a:pt x="62" y="57"/>
                      <a:pt x="62" y="57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8"/>
                      <a:pt x="55" y="58"/>
                      <a:pt x="55" y="58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4" y="4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6" name="Freeform 40">
                <a:extLst>
                  <a:ext uri="{FF2B5EF4-FFF2-40B4-BE49-F238E27FC236}">
                    <a16:creationId xmlns:a16="http://schemas.microsoft.com/office/drawing/2014/main" id="{80B8BE70-3695-C275-9193-272D16A62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8209" y="4175527"/>
                <a:ext cx="263925" cy="260133"/>
              </a:xfrm>
              <a:custGeom>
                <a:avLst/>
                <a:gdLst>
                  <a:gd name="T0" fmla="*/ 123 w 123"/>
                  <a:gd name="T1" fmla="*/ 23 h 136"/>
                  <a:gd name="T2" fmla="*/ 121 w 123"/>
                  <a:gd name="T3" fmla="*/ 23 h 136"/>
                  <a:gd name="T4" fmla="*/ 108 w 123"/>
                  <a:gd name="T5" fmla="*/ 36 h 136"/>
                  <a:gd name="T6" fmla="*/ 110 w 123"/>
                  <a:gd name="T7" fmla="*/ 48 h 136"/>
                  <a:gd name="T8" fmla="*/ 106 w 123"/>
                  <a:gd name="T9" fmla="*/ 69 h 136"/>
                  <a:gd name="T10" fmla="*/ 112 w 123"/>
                  <a:gd name="T11" fmla="*/ 79 h 136"/>
                  <a:gd name="T12" fmla="*/ 112 w 123"/>
                  <a:gd name="T13" fmla="*/ 100 h 136"/>
                  <a:gd name="T14" fmla="*/ 96 w 123"/>
                  <a:gd name="T15" fmla="*/ 98 h 136"/>
                  <a:gd name="T16" fmla="*/ 92 w 123"/>
                  <a:gd name="T17" fmla="*/ 109 h 136"/>
                  <a:gd name="T18" fmla="*/ 60 w 123"/>
                  <a:gd name="T19" fmla="*/ 132 h 136"/>
                  <a:gd name="T20" fmla="*/ 46 w 123"/>
                  <a:gd name="T21" fmla="*/ 136 h 136"/>
                  <a:gd name="T22" fmla="*/ 52 w 123"/>
                  <a:gd name="T23" fmla="*/ 134 h 136"/>
                  <a:gd name="T24" fmla="*/ 27 w 123"/>
                  <a:gd name="T25" fmla="*/ 102 h 136"/>
                  <a:gd name="T26" fmla="*/ 6 w 123"/>
                  <a:gd name="T27" fmla="*/ 86 h 136"/>
                  <a:gd name="T28" fmla="*/ 8 w 123"/>
                  <a:gd name="T29" fmla="*/ 79 h 136"/>
                  <a:gd name="T30" fmla="*/ 0 w 123"/>
                  <a:gd name="T31" fmla="*/ 67 h 136"/>
                  <a:gd name="T32" fmla="*/ 21 w 123"/>
                  <a:gd name="T33" fmla="*/ 67 h 136"/>
                  <a:gd name="T34" fmla="*/ 23 w 123"/>
                  <a:gd name="T35" fmla="*/ 54 h 136"/>
                  <a:gd name="T36" fmla="*/ 19 w 123"/>
                  <a:gd name="T37" fmla="*/ 50 h 136"/>
                  <a:gd name="T38" fmla="*/ 19 w 123"/>
                  <a:gd name="T39" fmla="*/ 34 h 136"/>
                  <a:gd name="T40" fmla="*/ 14 w 123"/>
                  <a:gd name="T41" fmla="*/ 27 h 136"/>
                  <a:gd name="T42" fmla="*/ 27 w 123"/>
                  <a:gd name="T43" fmla="*/ 19 h 136"/>
                  <a:gd name="T44" fmla="*/ 48 w 123"/>
                  <a:gd name="T45" fmla="*/ 0 h 136"/>
                  <a:gd name="T46" fmla="*/ 69 w 123"/>
                  <a:gd name="T47" fmla="*/ 2 h 136"/>
                  <a:gd name="T48" fmla="*/ 79 w 123"/>
                  <a:gd name="T49" fmla="*/ 13 h 136"/>
                  <a:gd name="T50" fmla="*/ 92 w 123"/>
                  <a:gd name="T51" fmla="*/ 15 h 136"/>
                  <a:gd name="T52" fmla="*/ 98 w 123"/>
                  <a:gd name="T53" fmla="*/ 7 h 136"/>
                  <a:gd name="T54" fmla="*/ 104 w 123"/>
                  <a:gd name="T55" fmla="*/ 13 h 136"/>
                  <a:gd name="T56" fmla="*/ 119 w 123"/>
                  <a:gd name="T57" fmla="*/ 15 h 136"/>
                  <a:gd name="T58" fmla="*/ 123 w 123"/>
                  <a:gd name="T59" fmla="*/ 23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3" h="136">
                    <a:moveTo>
                      <a:pt x="123" y="23"/>
                    </a:moveTo>
                    <a:lnTo>
                      <a:pt x="121" y="23"/>
                    </a:lnTo>
                    <a:lnTo>
                      <a:pt x="108" y="36"/>
                    </a:lnTo>
                    <a:lnTo>
                      <a:pt x="110" y="48"/>
                    </a:lnTo>
                    <a:lnTo>
                      <a:pt x="106" y="69"/>
                    </a:lnTo>
                    <a:lnTo>
                      <a:pt x="112" y="79"/>
                    </a:lnTo>
                    <a:lnTo>
                      <a:pt x="112" y="100"/>
                    </a:lnTo>
                    <a:lnTo>
                      <a:pt x="96" y="98"/>
                    </a:lnTo>
                    <a:lnTo>
                      <a:pt x="92" y="109"/>
                    </a:lnTo>
                    <a:lnTo>
                      <a:pt x="60" y="132"/>
                    </a:lnTo>
                    <a:lnTo>
                      <a:pt x="46" y="136"/>
                    </a:lnTo>
                    <a:lnTo>
                      <a:pt x="52" y="134"/>
                    </a:lnTo>
                    <a:lnTo>
                      <a:pt x="27" y="102"/>
                    </a:lnTo>
                    <a:lnTo>
                      <a:pt x="6" y="86"/>
                    </a:lnTo>
                    <a:lnTo>
                      <a:pt x="8" y="79"/>
                    </a:lnTo>
                    <a:lnTo>
                      <a:pt x="0" y="67"/>
                    </a:lnTo>
                    <a:lnTo>
                      <a:pt x="21" y="67"/>
                    </a:lnTo>
                    <a:lnTo>
                      <a:pt x="23" y="54"/>
                    </a:lnTo>
                    <a:lnTo>
                      <a:pt x="19" y="50"/>
                    </a:lnTo>
                    <a:lnTo>
                      <a:pt x="19" y="34"/>
                    </a:lnTo>
                    <a:lnTo>
                      <a:pt x="14" y="27"/>
                    </a:lnTo>
                    <a:lnTo>
                      <a:pt x="27" y="19"/>
                    </a:lnTo>
                    <a:lnTo>
                      <a:pt x="48" y="0"/>
                    </a:lnTo>
                    <a:lnTo>
                      <a:pt x="69" y="2"/>
                    </a:lnTo>
                    <a:lnTo>
                      <a:pt x="79" y="13"/>
                    </a:lnTo>
                    <a:lnTo>
                      <a:pt x="92" y="15"/>
                    </a:lnTo>
                    <a:lnTo>
                      <a:pt x="98" y="7"/>
                    </a:lnTo>
                    <a:lnTo>
                      <a:pt x="104" y="13"/>
                    </a:lnTo>
                    <a:lnTo>
                      <a:pt x="119" y="15"/>
                    </a:lnTo>
                    <a:lnTo>
                      <a:pt x="123" y="2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7" name="Freeform 41">
                <a:extLst>
                  <a:ext uri="{FF2B5EF4-FFF2-40B4-BE49-F238E27FC236}">
                    <a16:creationId xmlns:a16="http://schemas.microsoft.com/office/drawing/2014/main" id="{7265BC6B-5A57-1A6A-154D-DED8F2A4A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229" y="4152574"/>
                <a:ext cx="233884" cy="279259"/>
              </a:xfrm>
              <a:custGeom>
                <a:avLst/>
                <a:gdLst>
                  <a:gd name="T0" fmla="*/ 36 w 52"/>
                  <a:gd name="T1" fmla="*/ 70 h 70"/>
                  <a:gd name="T2" fmla="*/ 31 w 52"/>
                  <a:gd name="T3" fmla="*/ 64 h 70"/>
                  <a:gd name="T4" fmla="*/ 29 w 52"/>
                  <a:gd name="T5" fmla="*/ 56 h 70"/>
                  <a:gd name="T6" fmla="*/ 22 w 52"/>
                  <a:gd name="T7" fmla="*/ 53 h 70"/>
                  <a:gd name="T8" fmla="*/ 20 w 52"/>
                  <a:gd name="T9" fmla="*/ 46 h 70"/>
                  <a:gd name="T10" fmla="*/ 24 w 52"/>
                  <a:gd name="T11" fmla="*/ 36 h 70"/>
                  <a:gd name="T12" fmla="*/ 14 w 52"/>
                  <a:gd name="T13" fmla="*/ 31 h 70"/>
                  <a:gd name="T14" fmla="*/ 6 w 52"/>
                  <a:gd name="T15" fmla="*/ 23 h 70"/>
                  <a:gd name="T16" fmla="*/ 3 w 52"/>
                  <a:gd name="T17" fmla="*/ 14 h 70"/>
                  <a:gd name="T18" fmla="*/ 0 w 52"/>
                  <a:gd name="T19" fmla="*/ 8 h 70"/>
                  <a:gd name="T20" fmla="*/ 3 w 52"/>
                  <a:gd name="T21" fmla="*/ 3 h 70"/>
                  <a:gd name="T22" fmla="*/ 9 w 52"/>
                  <a:gd name="T23" fmla="*/ 4 h 70"/>
                  <a:gd name="T24" fmla="*/ 15 w 52"/>
                  <a:gd name="T25" fmla="*/ 4 h 70"/>
                  <a:gd name="T26" fmla="*/ 16 w 52"/>
                  <a:gd name="T27" fmla="*/ 0 h 70"/>
                  <a:gd name="T28" fmla="*/ 21 w 52"/>
                  <a:gd name="T29" fmla="*/ 5 h 70"/>
                  <a:gd name="T30" fmla="*/ 23 w 52"/>
                  <a:gd name="T31" fmla="*/ 11 h 70"/>
                  <a:gd name="T32" fmla="*/ 33 w 52"/>
                  <a:gd name="T33" fmla="*/ 11 h 70"/>
                  <a:gd name="T34" fmla="*/ 44 w 52"/>
                  <a:gd name="T35" fmla="*/ 18 h 70"/>
                  <a:gd name="T36" fmla="*/ 50 w 52"/>
                  <a:gd name="T37" fmla="*/ 27 h 70"/>
                  <a:gd name="T38" fmla="*/ 50 w 52"/>
                  <a:gd name="T39" fmla="*/ 31 h 70"/>
                  <a:gd name="T40" fmla="*/ 49 w 52"/>
                  <a:gd name="T41" fmla="*/ 36 h 70"/>
                  <a:gd name="T42" fmla="*/ 52 w 52"/>
                  <a:gd name="T43" fmla="*/ 41 h 70"/>
                  <a:gd name="T44" fmla="*/ 46 w 52"/>
                  <a:gd name="T45" fmla="*/ 44 h 70"/>
                  <a:gd name="T46" fmla="*/ 47 w 52"/>
                  <a:gd name="T47" fmla="*/ 55 h 70"/>
                  <a:gd name="T48" fmla="*/ 42 w 52"/>
                  <a:gd name="T49" fmla="*/ 58 h 70"/>
                  <a:gd name="T50" fmla="*/ 42 w 52"/>
                  <a:gd name="T51" fmla="*/ 62 h 70"/>
                  <a:gd name="T52" fmla="*/ 40 w 52"/>
                  <a:gd name="T53" fmla="*/ 63 h 70"/>
                  <a:gd name="T54" fmla="*/ 40 w 52"/>
                  <a:gd name="T55" fmla="*/ 67 h 70"/>
                  <a:gd name="T56" fmla="*/ 36 w 52"/>
                  <a:gd name="T5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" h="70">
                    <a:moveTo>
                      <a:pt x="36" y="70"/>
                    </a:moveTo>
                    <a:cubicBezTo>
                      <a:pt x="34" y="69"/>
                      <a:pt x="32" y="67"/>
                      <a:pt x="31" y="64"/>
                    </a:cubicBezTo>
                    <a:cubicBezTo>
                      <a:pt x="30" y="60"/>
                      <a:pt x="29" y="60"/>
                      <a:pt x="29" y="56"/>
                    </a:cubicBezTo>
                    <a:cubicBezTo>
                      <a:pt x="29" y="53"/>
                      <a:pt x="25" y="55"/>
                      <a:pt x="22" y="53"/>
                    </a:cubicBezTo>
                    <a:cubicBezTo>
                      <a:pt x="19" y="50"/>
                      <a:pt x="20" y="49"/>
                      <a:pt x="20" y="46"/>
                    </a:cubicBezTo>
                    <a:cubicBezTo>
                      <a:pt x="20" y="43"/>
                      <a:pt x="23" y="41"/>
                      <a:pt x="24" y="36"/>
                    </a:cubicBezTo>
                    <a:cubicBezTo>
                      <a:pt x="24" y="32"/>
                      <a:pt x="18" y="33"/>
                      <a:pt x="14" y="31"/>
                    </a:cubicBezTo>
                    <a:cubicBezTo>
                      <a:pt x="10" y="29"/>
                      <a:pt x="6" y="27"/>
                      <a:pt x="6" y="23"/>
                    </a:cubicBezTo>
                    <a:cubicBezTo>
                      <a:pt x="6" y="19"/>
                      <a:pt x="6" y="14"/>
                      <a:pt x="3" y="14"/>
                    </a:cubicBezTo>
                    <a:cubicBezTo>
                      <a:pt x="1" y="14"/>
                      <a:pt x="0" y="11"/>
                      <a:pt x="0" y="8"/>
                    </a:cubicBezTo>
                    <a:cubicBezTo>
                      <a:pt x="0" y="6"/>
                      <a:pt x="2" y="4"/>
                      <a:pt x="3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40" y="67"/>
                      <a:pt x="40" y="67"/>
                      <a:pt x="40" y="67"/>
                    </a:cubicBezTo>
                    <a:lnTo>
                      <a:pt x="36" y="7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8" name="Freeform 42">
                <a:extLst>
                  <a:ext uri="{FF2B5EF4-FFF2-40B4-BE49-F238E27FC236}">
                    <a16:creationId xmlns:a16="http://schemas.microsoft.com/office/drawing/2014/main" id="{3B04692E-D17F-A23E-78F6-2F0930B1E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158" y="4211868"/>
                <a:ext cx="362628" cy="323253"/>
              </a:xfrm>
              <a:custGeom>
                <a:avLst/>
                <a:gdLst>
                  <a:gd name="T0" fmla="*/ 7 w 81"/>
                  <a:gd name="T1" fmla="*/ 72 h 81"/>
                  <a:gd name="T2" fmla="*/ 4 w 81"/>
                  <a:gd name="T3" fmla="*/ 65 h 81"/>
                  <a:gd name="T4" fmla="*/ 0 w 81"/>
                  <a:gd name="T5" fmla="*/ 55 h 81"/>
                  <a:gd name="T6" fmla="*/ 0 w 81"/>
                  <a:gd name="T7" fmla="*/ 55 h 81"/>
                  <a:gd name="T8" fmla="*/ 4 w 81"/>
                  <a:gd name="T9" fmla="*/ 52 h 81"/>
                  <a:gd name="T10" fmla="*/ 4 w 81"/>
                  <a:gd name="T11" fmla="*/ 48 h 81"/>
                  <a:gd name="T12" fmla="*/ 6 w 81"/>
                  <a:gd name="T13" fmla="*/ 47 h 81"/>
                  <a:gd name="T14" fmla="*/ 6 w 81"/>
                  <a:gd name="T15" fmla="*/ 43 h 81"/>
                  <a:gd name="T16" fmla="*/ 11 w 81"/>
                  <a:gd name="T17" fmla="*/ 40 h 81"/>
                  <a:gd name="T18" fmla="*/ 10 w 81"/>
                  <a:gd name="T19" fmla="*/ 29 h 81"/>
                  <a:gd name="T20" fmla="*/ 16 w 81"/>
                  <a:gd name="T21" fmla="*/ 26 h 81"/>
                  <a:gd name="T22" fmla="*/ 13 w 81"/>
                  <a:gd name="T23" fmla="*/ 21 h 81"/>
                  <a:gd name="T24" fmla="*/ 14 w 81"/>
                  <a:gd name="T25" fmla="*/ 16 h 81"/>
                  <a:gd name="T26" fmla="*/ 15 w 81"/>
                  <a:gd name="T27" fmla="*/ 10 h 81"/>
                  <a:gd name="T28" fmla="*/ 17 w 81"/>
                  <a:gd name="T29" fmla="*/ 10 h 81"/>
                  <a:gd name="T30" fmla="*/ 18 w 81"/>
                  <a:gd name="T31" fmla="*/ 4 h 81"/>
                  <a:gd name="T32" fmla="*/ 21 w 81"/>
                  <a:gd name="T33" fmla="*/ 2 h 81"/>
                  <a:gd name="T34" fmla="*/ 25 w 81"/>
                  <a:gd name="T35" fmla="*/ 3 h 81"/>
                  <a:gd name="T36" fmla="*/ 29 w 81"/>
                  <a:gd name="T37" fmla="*/ 1 h 81"/>
                  <a:gd name="T38" fmla="*/ 35 w 81"/>
                  <a:gd name="T39" fmla="*/ 0 h 81"/>
                  <a:gd name="T40" fmla="*/ 38 w 81"/>
                  <a:gd name="T41" fmla="*/ 6 h 81"/>
                  <a:gd name="T42" fmla="*/ 45 w 81"/>
                  <a:gd name="T43" fmla="*/ 8 h 81"/>
                  <a:gd name="T44" fmla="*/ 44 w 81"/>
                  <a:gd name="T45" fmla="*/ 15 h 81"/>
                  <a:gd name="T46" fmla="*/ 47 w 81"/>
                  <a:gd name="T47" fmla="*/ 16 h 81"/>
                  <a:gd name="T48" fmla="*/ 53 w 81"/>
                  <a:gd name="T49" fmla="*/ 18 h 81"/>
                  <a:gd name="T50" fmla="*/ 60 w 81"/>
                  <a:gd name="T51" fmla="*/ 29 h 81"/>
                  <a:gd name="T52" fmla="*/ 59 w 81"/>
                  <a:gd name="T53" fmla="*/ 32 h 81"/>
                  <a:gd name="T54" fmla="*/ 69 w 81"/>
                  <a:gd name="T55" fmla="*/ 40 h 81"/>
                  <a:gd name="T56" fmla="*/ 81 w 81"/>
                  <a:gd name="T57" fmla="*/ 55 h 81"/>
                  <a:gd name="T58" fmla="*/ 78 w 81"/>
                  <a:gd name="T59" fmla="*/ 56 h 81"/>
                  <a:gd name="T60" fmla="*/ 81 w 81"/>
                  <a:gd name="T61" fmla="*/ 62 h 81"/>
                  <a:gd name="T62" fmla="*/ 78 w 81"/>
                  <a:gd name="T63" fmla="*/ 65 h 81"/>
                  <a:gd name="T64" fmla="*/ 72 w 81"/>
                  <a:gd name="T65" fmla="*/ 64 h 81"/>
                  <a:gd name="T66" fmla="*/ 67 w 81"/>
                  <a:gd name="T67" fmla="*/ 61 h 81"/>
                  <a:gd name="T68" fmla="*/ 61 w 81"/>
                  <a:gd name="T69" fmla="*/ 58 h 81"/>
                  <a:gd name="T70" fmla="*/ 56 w 81"/>
                  <a:gd name="T71" fmla="*/ 61 h 81"/>
                  <a:gd name="T72" fmla="*/ 45 w 81"/>
                  <a:gd name="T73" fmla="*/ 61 h 81"/>
                  <a:gd name="T74" fmla="*/ 45 w 81"/>
                  <a:gd name="T75" fmla="*/ 66 h 81"/>
                  <a:gd name="T76" fmla="*/ 36 w 81"/>
                  <a:gd name="T77" fmla="*/ 77 h 81"/>
                  <a:gd name="T78" fmla="*/ 27 w 81"/>
                  <a:gd name="T79" fmla="*/ 77 h 81"/>
                  <a:gd name="T80" fmla="*/ 25 w 81"/>
                  <a:gd name="T81" fmla="*/ 79 h 81"/>
                  <a:gd name="T82" fmla="*/ 20 w 81"/>
                  <a:gd name="T83" fmla="*/ 81 h 81"/>
                  <a:gd name="T84" fmla="*/ 17 w 81"/>
                  <a:gd name="T85" fmla="*/ 77 h 81"/>
                  <a:gd name="T86" fmla="*/ 11 w 81"/>
                  <a:gd name="T87" fmla="*/ 76 h 81"/>
                  <a:gd name="T88" fmla="*/ 10 w 81"/>
                  <a:gd name="T89" fmla="*/ 71 h 81"/>
                  <a:gd name="T90" fmla="*/ 7 w 81"/>
                  <a:gd name="T91" fmla="*/ 7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1" h="81">
                    <a:moveTo>
                      <a:pt x="7" y="72"/>
                    </a:moveTo>
                    <a:cubicBezTo>
                      <a:pt x="6" y="69"/>
                      <a:pt x="3" y="68"/>
                      <a:pt x="4" y="65"/>
                    </a:cubicBezTo>
                    <a:cubicBezTo>
                      <a:pt x="4" y="62"/>
                      <a:pt x="1" y="57"/>
                      <a:pt x="0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7" y="65"/>
                      <a:pt x="72" y="64"/>
                      <a:pt x="72" y="64"/>
                    </a:cubicBezTo>
                    <a:cubicBezTo>
                      <a:pt x="71" y="64"/>
                      <a:pt x="67" y="63"/>
                      <a:pt x="67" y="61"/>
                    </a:cubicBezTo>
                    <a:cubicBezTo>
                      <a:pt x="67" y="58"/>
                      <a:pt x="63" y="58"/>
                      <a:pt x="61" y="58"/>
                    </a:cubicBezTo>
                    <a:cubicBezTo>
                      <a:pt x="58" y="58"/>
                      <a:pt x="56" y="61"/>
                      <a:pt x="56" y="61"/>
                    </a:cubicBezTo>
                    <a:cubicBezTo>
                      <a:pt x="45" y="61"/>
                      <a:pt x="45" y="61"/>
                      <a:pt x="45" y="61"/>
                    </a:cubicBezTo>
                    <a:cubicBezTo>
                      <a:pt x="45" y="61"/>
                      <a:pt x="45" y="64"/>
                      <a:pt x="45" y="66"/>
                    </a:cubicBezTo>
                    <a:cubicBezTo>
                      <a:pt x="46" y="69"/>
                      <a:pt x="36" y="77"/>
                      <a:pt x="36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7"/>
                      <a:pt x="25" y="78"/>
                      <a:pt x="25" y="79"/>
                    </a:cubicBezTo>
                    <a:cubicBezTo>
                      <a:pt x="25" y="81"/>
                      <a:pt x="22" y="81"/>
                      <a:pt x="20" y="81"/>
                    </a:cubicBezTo>
                    <a:cubicBezTo>
                      <a:pt x="19" y="81"/>
                      <a:pt x="17" y="77"/>
                      <a:pt x="17" y="77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1"/>
                      <a:pt x="10" y="71"/>
                      <a:pt x="10" y="71"/>
                    </a:cubicBezTo>
                    <a:lnTo>
                      <a:pt x="7" y="7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59" name="Freeform 43">
                <a:extLst>
                  <a:ext uri="{FF2B5EF4-FFF2-40B4-BE49-F238E27FC236}">
                    <a16:creationId xmlns:a16="http://schemas.microsoft.com/office/drawing/2014/main" id="{B4751ABD-18F8-3BC1-1D33-45E4322CB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7561" y="4001467"/>
                <a:ext cx="330443" cy="218053"/>
              </a:xfrm>
              <a:custGeom>
                <a:avLst/>
                <a:gdLst>
                  <a:gd name="T0" fmla="*/ 146 w 154"/>
                  <a:gd name="T1" fmla="*/ 39 h 114"/>
                  <a:gd name="T2" fmla="*/ 144 w 154"/>
                  <a:gd name="T3" fmla="*/ 41 h 114"/>
                  <a:gd name="T4" fmla="*/ 142 w 154"/>
                  <a:gd name="T5" fmla="*/ 56 h 114"/>
                  <a:gd name="T6" fmla="*/ 154 w 154"/>
                  <a:gd name="T7" fmla="*/ 68 h 114"/>
                  <a:gd name="T8" fmla="*/ 154 w 154"/>
                  <a:gd name="T9" fmla="*/ 85 h 114"/>
                  <a:gd name="T10" fmla="*/ 137 w 154"/>
                  <a:gd name="T11" fmla="*/ 87 h 114"/>
                  <a:gd name="T12" fmla="*/ 129 w 154"/>
                  <a:gd name="T13" fmla="*/ 100 h 114"/>
                  <a:gd name="T14" fmla="*/ 121 w 154"/>
                  <a:gd name="T15" fmla="*/ 100 h 114"/>
                  <a:gd name="T16" fmla="*/ 121 w 154"/>
                  <a:gd name="T17" fmla="*/ 106 h 114"/>
                  <a:gd name="T18" fmla="*/ 110 w 154"/>
                  <a:gd name="T19" fmla="*/ 114 h 114"/>
                  <a:gd name="T20" fmla="*/ 100 w 154"/>
                  <a:gd name="T21" fmla="*/ 114 h 114"/>
                  <a:gd name="T22" fmla="*/ 96 w 154"/>
                  <a:gd name="T23" fmla="*/ 106 h 114"/>
                  <a:gd name="T24" fmla="*/ 81 w 154"/>
                  <a:gd name="T25" fmla="*/ 104 h 114"/>
                  <a:gd name="T26" fmla="*/ 75 w 154"/>
                  <a:gd name="T27" fmla="*/ 98 h 114"/>
                  <a:gd name="T28" fmla="*/ 69 w 154"/>
                  <a:gd name="T29" fmla="*/ 106 h 114"/>
                  <a:gd name="T30" fmla="*/ 56 w 154"/>
                  <a:gd name="T31" fmla="*/ 104 h 114"/>
                  <a:gd name="T32" fmla="*/ 46 w 154"/>
                  <a:gd name="T33" fmla="*/ 93 h 114"/>
                  <a:gd name="T34" fmla="*/ 29 w 154"/>
                  <a:gd name="T35" fmla="*/ 91 h 114"/>
                  <a:gd name="T36" fmla="*/ 27 w 154"/>
                  <a:gd name="T37" fmla="*/ 73 h 114"/>
                  <a:gd name="T38" fmla="*/ 16 w 154"/>
                  <a:gd name="T39" fmla="*/ 62 h 114"/>
                  <a:gd name="T40" fmla="*/ 6 w 154"/>
                  <a:gd name="T41" fmla="*/ 68 h 114"/>
                  <a:gd name="T42" fmla="*/ 4 w 154"/>
                  <a:gd name="T43" fmla="*/ 60 h 114"/>
                  <a:gd name="T44" fmla="*/ 4 w 154"/>
                  <a:gd name="T45" fmla="*/ 50 h 114"/>
                  <a:gd name="T46" fmla="*/ 0 w 154"/>
                  <a:gd name="T47" fmla="*/ 48 h 114"/>
                  <a:gd name="T48" fmla="*/ 4 w 154"/>
                  <a:gd name="T49" fmla="*/ 41 h 114"/>
                  <a:gd name="T50" fmla="*/ 19 w 154"/>
                  <a:gd name="T51" fmla="*/ 31 h 114"/>
                  <a:gd name="T52" fmla="*/ 19 w 154"/>
                  <a:gd name="T53" fmla="*/ 18 h 114"/>
                  <a:gd name="T54" fmla="*/ 33 w 154"/>
                  <a:gd name="T55" fmla="*/ 10 h 114"/>
                  <a:gd name="T56" fmla="*/ 37 w 154"/>
                  <a:gd name="T57" fmla="*/ 2 h 114"/>
                  <a:gd name="T58" fmla="*/ 46 w 154"/>
                  <a:gd name="T59" fmla="*/ 2 h 114"/>
                  <a:gd name="T60" fmla="*/ 50 w 154"/>
                  <a:gd name="T61" fmla="*/ 6 h 114"/>
                  <a:gd name="T62" fmla="*/ 64 w 154"/>
                  <a:gd name="T63" fmla="*/ 0 h 114"/>
                  <a:gd name="T64" fmla="*/ 79 w 154"/>
                  <a:gd name="T65" fmla="*/ 6 h 114"/>
                  <a:gd name="T66" fmla="*/ 91 w 154"/>
                  <a:gd name="T67" fmla="*/ 0 h 114"/>
                  <a:gd name="T68" fmla="*/ 108 w 154"/>
                  <a:gd name="T69" fmla="*/ 0 h 114"/>
                  <a:gd name="T70" fmla="*/ 114 w 154"/>
                  <a:gd name="T71" fmla="*/ 10 h 114"/>
                  <a:gd name="T72" fmla="*/ 123 w 154"/>
                  <a:gd name="T73" fmla="*/ 16 h 114"/>
                  <a:gd name="T74" fmla="*/ 125 w 154"/>
                  <a:gd name="T75" fmla="*/ 25 h 114"/>
                  <a:gd name="T76" fmla="*/ 137 w 154"/>
                  <a:gd name="T77" fmla="*/ 35 h 114"/>
                  <a:gd name="T78" fmla="*/ 146 w 154"/>
                  <a:gd name="T79" fmla="*/ 3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4" h="114">
                    <a:moveTo>
                      <a:pt x="146" y="39"/>
                    </a:moveTo>
                    <a:lnTo>
                      <a:pt x="144" y="41"/>
                    </a:lnTo>
                    <a:lnTo>
                      <a:pt x="142" y="56"/>
                    </a:lnTo>
                    <a:lnTo>
                      <a:pt x="154" y="68"/>
                    </a:lnTo>
                    <a:lnTo>
                      <a:pt x="154" y="85"/>
                    </a:lnTo>
                    <a:lnTo>
                      <a:pt x="137" y="87"/>
                    </a:lnTo>
                    <a:lnTo>
                      <a:pt x="129" y="100"/>
                    </a:lnTo>
                    <a:lnTo>
                      <a:pt x="121" y="100"/>
                    </a:lnTo>
                    <a:lnTo>
                      <a:pt x="121" y="106"/>
                    </a:lnTo>
                    <a:lnTo>
                      <a:pt x="110" y="114"/>
                    </a:lnTo>
                    <a:lnTo>
                      <a:pt x="100" y="114"/>
                    </a:lnTo>
                    <a:lnTo>
                      <a:pt x="96" y="106"/>
                    </a:lnTo>
                    <a:lnTo>
                      <a:pt x="81" y="104"/>
                    </a:lnTo>
                    <a:lnTo>
                      <a:pt x="75" y="98"/>
                    </a:lnTo>
                    <a:lnTo>
                      <a:pt x="69" y="106"/>
                    </a:lnTo>
                    <a:lnTo>
                      <a:pt x="56" y="104"/>
                    </a:lnTo>
                    <a:lnTo>
                      <a:pt x="46" y="93"/>
                    </a:lnTo>
                    <a:lnTo>
                      <a:pt x="29" y="91"/>
                    </a:lnTo>
                    <a:lnTo>
                      <a:pt x="27" y="73"/>
                    </a:lnTo>
                    <a:lnTo>
                      <a:pt x="16" y="62"/>
                    </a:lnTo>
                    <a:lnTo>
                      <a:pt x="6" y="68"/>
                    </a:lnTo>
                    <a:lnTo>
                      <a:pt x="4" y="60"/>
                    </a:lnTo>
                    <a:lnTo>
                      <a:pt x="4" y="50"/>
                    </a:lnTo>
                    <a:lnTo>
                      <a:pt x="0" y="48"/>
                    </a:lnTo>
                    <a:lnTo>
                      <a:pt x="4" y="41"/>
                    </a:lnTo>
                    <a:lnTo>
                      <a:pt x="19" y="31"/>
                    </a:lnTo>
                    <a:lnTo>
                      <a:pt x="19" y="18"/>
                    </a:lnTo>
                    <a:lnTo>
                      <a:pt x="33" y="10"/>
                    </a:lnTo>
                    <a:lnTo>
                      <a:pt x="37" y="2"/>
                    </a:lnTo>
                    <a:lnTo>
                      <a:pt x="46" y="2"/>
                    </a:lnTo>
                    <a:lnTo>
                      <a:pt x="50" y="6"/>
                    </a:lnTo>
                    <a:lnTo>
                      <a:pt x="64" y="0"/>
                    </a:lnTo>
                    <a:lnTo>
                      <a:pt x="79" y="6"/>
                    </a:lnTo>
                    <a:lnTo>
                      <a:pt x="91" y="0"/>
                    </a:lnTo>
                    <a:lnTo>
                      <a:pt x="108" y="0"/>
                    </a:lnTo>
                    <a:lnTo>
                      <a:pt x="114" y="10"/>
                    </a:lnTo>
                    <a:lnTo>
                      <a:pt x="123" y="16"/>
                    </a:lnTo>
                    <a:lnTo>
                      <a:pt x="125" y="25"/>
                    </a:lnTo>
                    <a:lnTo>
                      <a:pt x="137" y="35"/>
                    </a:lnTo>
                    <a:lnTo>
                      <a:pt x="146" y="3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0" name="Freeform 44">
                <a:extLst>
                  <a:ext uri="{FF2B5EF4-FFF2-40B4-BE49-F238E27FC236}">
                    <a16:creationId xmlns:a16="http://schemas.microsoft.com/office/drawing/2014/main" id="{139492D3-C574-5C8B-3000-E2CD70245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1571" y="4093278"/>
                <a:ext cx="268216" cy="210401"/>
              </a:xfrm>
              <a:custGeom>
                <a:avLst/>
                <a:gdLst>
                  <a:gd name="T0" fmla="*/ 2 w 125"/>
                  <a:gd name="T1" fmla="*/ 39 h 110"/>
                  <a:gd name="T2" fmla="*/ 21 w 125"/>
                  <a:gd name="T3" fmla="*/ 33 h 110"/>
                  <a:gd name="T4" fmla="*/ 25 w 125"/>
                  <a:gd name="T5" fmla="*/ 29 h 110"/>
                  <a:gd name="T6" fmla="*/ 21 w 125"/>
                  <a:gd name="T7" fmla="*/ 22 h 110"/>
                  <a:gd name="T8" fmla="*/ 31 w 125"/>
                  <a:gd name="T9" fmla="*/ 14 h 110"/>
                  <a:gd name="T10" fmla="*/ 37 w 125"/>
                  <a:gd name="T11" fmla="*/ 2 h 110"/>
                  <a:gd name="T12" fmla="*/ 52 w 125"/>
                  <a:gd name="T13" fmla="*/ 0 h 110"/>
                  <a:gd name="T14" fmla="*/ 60 w 125"/>
                  <a:gd name="T15" fmla="*/ 14 h 110"/>
                  <a:gd name="T16" fmla="*/ 71 w 125"/>
                  <a:gd name="T17" fmla="*/ 14 h 110"/>
                  <a:gd name="T18" fmla="*/ 75 w 125"/>
                  <a:gd name="T19" fmla="*/ 4 h 110"/>
                  <a:gd name="T20" fmla="*/ 87 w 125"/>
                  <a:gd name="T21" fmla="*/ 4 h 110"/>
                  <a:gd name="T22" fmla="*/ 94 w 125"/>
                  <a:gd name="T23" fmla="*/ 0 h 110"/>
                  <a:gd name="T24" fmla="*/ 100 w 125"/>
                  <a:gd name="T25" fmla="*/ 2 h 110"/>
                  <a:gd name="T26" fmla="*/ 100 w 125"/>
                  <a:gd name="T27" fmla="*/ 12 h 110"/>
                  <a:gd name="T28" fmla="*/ 102 w 125"/>
                  <a:gd name="T29" fmla="*/ 20 h 110"/>
                  <a:gd name="T30" fmla="*/ 112 w 125"/>
                  <a:gd name="T31" fmla="*/ 14 h 110"/>
                  <a:gd name="T32" fmla="*/ 123 w 125"/>
                  <a:gd name="T33" fmla="*/ 25 h 110"/>
                  <a:gd name="T34" fmla="*/ 125 w 125"/>
                  <a:gd name="T35" fmla="*/ 43 h 110"/>
                  <a:gd name="T36" fmla="*/ 121 w 125"/>
                  <a:gd name="T37" fmla="*/ 43 h 110"/>
                  <a:gd name="T38" fmla="*/ 100 w 125"/>
                  <a:gd name="T39" fmla="*/ 62 h 110"/>
                  <a:gd name="T40" fmla="*/ 87 w 125"/>
                  <a:gd name="T41" fmla="*/ 70 h 110"/>
                  <a:gd name="T42" fmla="*/ 92 w 125"/>
                  <a:gd name="T43" fmla="*/ 77 h 110"/>
                  <a:gd name="T44" fmla="*/ 92 w 125"/>
                  <a:gd name="T45" fmla="*/ 93 h 110"/>
                  <a:gd name="T46" fmla="*/ 96 w 125"/>
                  <a:gd name="T47" fmla="*/ 97 h 110"/>
                  <a:gd name="T48" fmla="*/ 94 w 125"/>
                  <a:gd name="T49" fmla="*/ 110 h 110"/>
                  <a:gd name="T50" fmla="*/ 73 w 125"/>
                  <a:gd name="T51" fmla="*/ 110 h 110"/>
                  <a:gd name="T52" fmla="*/ 67 w 125"/>
                  <a:gd name="T53" fmla="*/ 100 h 110"/>
                  <a:gd name="T54" fmla="*/ 54 w 125"/>
                  <a:gd name="T55" fmla="*/ 95 h 110"/>
                  <a:gd name="T56" fmla="*/ 48 w 125"/>
                  <a:gd name="T57" fmla="*/ 93 h 110"/>
                  <a:gd name="T58" fmla="*/ 50 w 125"/>
                  <a:gd name="T59" fmla="*/ 79 h 110"/>
                  <a:gd name="T60" fmla="*/ 35 w 125"/>
                  <a:gd name="T61" fmla="*/ 75 h 110"/>
                  <a:gd name="T62" fmla="*/ 29 w 125"/>
                  <a:gd name="T63" fmla="*/ 62 h 110"/>
                  <a:gd name="T64" fmla="*/ 17 w 125"/>
                  <a:gd name="T65" fmla="*/ 64 h 110"/>
                  <a:gd name="T66" fmla="*/ 17 w 125"/>
                  <a:gd name="T67" fmla="*/ 64 h 110"/>
                  <a:gd name="T68" fmla="*/ 0 w 125"/>
                  <a:gd name="T69" fmla="*/ 50 h 110"/>
                  <a:gd name="T70" fmla="*/ 2 w 125"/>
                  <a:gd name="T71" fmla="*/ 3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5" h="110">
                    <a:moveTo>
                      <a:pt x="2" y="39"/>
                    </a:moveTo>
                    <a:lnTo>
                      <a:pt x="21" y="33"/>
                    </a:lnTo>
                    <a:lnTo>
                      <a:pt x="25" y="29"/>
                    </a:lnTo>
                    <a:lnTo>
                      <a:pt x="21" y="22"/>
                    </a:lnTo>
                    <a:lnTo>
                      <a:pt x="31" y="14"/>
                    </a:lnTo>
                    <a:lnTo>
                      <a:pt x="37" y="2"/>
                    </a:lnTo>
                    <a:lnTo>
                      <a:pt x="52" y="0"/>
                    </a:lnTo>
                    <a:lnTo>
                      <a:pt x="60" y="14"/>
                    </a:lnTo>
                    <a:lnTo>
                      <a:pt x="71" y="14"/>
                    </a:lnTo>
                    <a:lnTo>
                      <a:pt x="75" y="4"/>
                    </a:lnTo>
                    <a:lnTo>
                      <a:pt x="87" y="4"/>
                    </a:lnTo>
                    <a:lnTo>
                      <a:pt x="94" y="0"/>
                    </a:lnTo>
                    <a:lnTo>
                      <a:pt x="100" y="2"/>
                    </a:lnTo>
                    <a:lnTo>
                      <a:pt x="100" y="12"/>
                    </a:lnTo>
                    <a:lnTo>
                      <a:pt x="102" y="20"/>
                    </a:lnTo>
                    <a:lnTo>
                      <a:pt x="112" y="14"/>
                    </a:lnTo>
                    <a:lnTo>
                      <a:pt x="123" y="25"/>
                    </a:lnTo>
                    <a:lnTo>
                      <a:pt x="125" y="43"/>
                    </a:lnTo>
                    <a:lnTo>
                      <a:pt x="121" y="43"/>
                    </a:lnTo>
                    <a:lnTo>
                      <a:pt x="100" y="62"/>
                    </a:lnTo>
                    <a:lnTo>
                      <a:pt x="87" y="70"/>
                    </a:lnTo>
                    <a:lnTo>
                      <a:pt x="92" y="77"/>
                    </a:lnTo>
                    <a:lnTo>
                      <a:pt x="92" y="93"/>
                    </a:lnTo>
                    <a:lnTo>
                      <a:pt x="96" y="97"/>
                    </a:lnTo>
                    <a:lnTo>
                      <a:pt x="94" y="110"/>
                    </a:lnTo>
                    <a:lnTo>
                      <a:pt x="73" y="110"/>
                    </a:lnTo>
                    <a:lnTo>
                      <a:pt x="67" y="100"/>
                    </a:lnTo>
                    <a:lnTo>
                      <a:pt x="54" y="95"/>
                    </a:lnTo>
                    <a:lnTo>
                      <a:pt x="48" y="93"/>
                    </a:lnTo>
                    <a:lnTo>
                      <a:pt x="50" y="79"/>
                    </a:lnTo>
                    <a:lnTo>
                      <a:pt x="35" y="75"/>
                    </a:lnTo>
                    <a:lnTo>
                      <a:pt x="29" y="62"/>
                    </a:lnTo>
                    <a:lnTo>
                      <a:pt x="17" y="64"/>
                    </a:lnTo>
                    <a:lnTo>
                      <a:pt x="17" y="64"/>
                    </a:lnTo>
                    <a:lnTo>
                      <a:pt x="0" y="50"/>
                    </a:lnTo>
                    <a:lnTo>
                      <a:pt x="2" y="3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1" name="Freeform 45">
                <a:extLst>
                  <a:ext uri="{FF2B5EF4-FFF2-40B4-BE49-F238E27FC236}">
                    <a16:creationId xmlns:a16="http://schemas.microsoft.com/office/drawing/2014/main" id="{BA570A6F-DD94-84C2-FDB7-923A27F0A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7118" y="3936435"/>
                <a:ext cx="231738" cy="231442"/>
              </a:xfrm>
              <a:custGeom>
                <a:avLst/>
                <a:gdLst>
                  <a:gd name="T0" fmla="*/ 0 w 108"/>
                  <a:gd name="T1" fmla="*/ 38 h 121"/>
                  <a:gd name="T2" fmla="*/ 2 w 108"/>
                  <a:gd name="T3" fmla="*/ 29 h 121"/>
                  <a:gd name="T4" fmla="*/ 14 w 108"/>
                  <a:gd name="T5" fmla="*/ 25 h 121"/>
                  <a:gd name="T6" fmla="*/ 14 w 108"/>
                  <a:gd name="T7" fmla="*/ 13 h 121"/>
                  <a:gd name="T8" fmla="*/ 27 w 108"/>
                  <a:gd name="T9" fmla="*/ 9 h 121"/>
                  <a:gd name="T10" fmla="*/ 33 w 108"/>
                  <a:gd name="T11" fmla="*/ 17 h 121"/>
                  <a:gd name="T12" fmla="*/ 39 w 108"/>
                  <a:gd name="T13" fmla="*/ 13 h 121"/>
                  <a:gd name="T14" fmla="*/ 39 w 108"/>
                  <a:gd name="T15" fmla="*/ 2 h 121"/>
                  <a:gd name="T16" fmla="*/ 45 w 108"/>
                  <a:gd name="T17" fmla="*/ 0 h 121"/>
                  <a:gd name="T18" fmla="*/ 60 w 108"/>
                  <a:gd name="T19" fmla="*/ 6 h 121"/>
                  <a:gd name="T20" fmla="*/ 75 w 108"/>
                  <a:gd name="T21" fmla="*/ 6 h 121"/>
                  <a:gd name="T22" fmla="*/ 79 w 108"/>
                  <a:gd name="T23" fmla="*/ 11 h 121"/>
                  <a:gd name="T24" fmla="*/ 81 w 108"/>
                  <a:gd name="T25" fmla="*/ 27 h 121"/>
                  <a:gd name="T26" fmla="*/ 95 w 108"/>
                  <a:gd name="T27" fmla="*/ 50 h 121"/>
                  <a:gd name="T28" fmla="*/ 108 w 108"/>
                  <a:gd name="T29" fmla="*/ 59 h 121"/>
                  <a:gd name="T30" fmla="*/ 108 w 108"/>
                  <a:gd name="T31" fmla="*/ 82 h 121"/>
                  <a:gd name="T32" fmla="*/ 95 w 108"/>
                  <a:gd name="T33" fmla="*/ 84 h 121"/>
                  <a:gd name="T34" fmla="*/ 89 w 108"/>
                  <a:gd name="T35" fmla="*/ 96 h 121"/>
                  <a:gd name="T36" fmla="*/ 79 w 108"/>
                  <a:gd name="T37" fmla="*/ 104 h 121"/>
                  <a:gd name="T38" fmla="*/ 83 w 108"/>
                  <a:gd name="T39" fmla="*/ 111 h 121"/>
                  <a:gd name="T40" fmla="*/ 79 w 108"/>
                  <a:gd name="T41" fmla="*/ 115 h 121"/>
                  <a:gd name="T42" fmla="*/ 60 w 108"/>
                  <a:gd name="T43" fmla="*/ 121 h 121"/>
                  <a:gd name="T44" fmla="*/ 60 w 108"/>
                  <a:gd name="T45" fmla="*/ 121 h 121"/>
                  <a:gd name="T46" fmla="*/ 43 w 108"/>
                  <a:gd name="T47" fmla="*/ 111 h 121"/>
                  <a:gd name="T48" fmla="*/ 41 w 108"/>
                  <a:gd name="T49" fmla="*/ 96 h 121"/>
                  <a:gd name="T50" fmla="*/ 33 w 108"/>
                  <a:gd name="T51" fmla="*/ 77 h 121"/>
                  <a:gd name="T52" fmla="*/ 27 w 108"/>
                  <a:gd name="T53" fmla="*/ 63 h 121"/>
                  <a:gd name="T54" fmla="*/ 18 w 108"/>
                  <a:gd name="T55" fmla="*/ 63 h 121"/>
                  <a:gd name="T56" fmla="*/ 14 w 108"/>
                  <a:gd name="T57" fmla="*/ 46 h 121"/>
                  <a:gd name="T58" fmla="*/ 0 w 108"/>
                  <a:gd name="T59" fmla="*/ 38 h 121"/>
                  <a:gd name="T60" fmla="*/ 0 w 108"/>
                  <a:gd name="T61" fmla="*/ 38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8" h="121">
                    <a:moveTo>
                      <a:pt x="0" y="38"/>
                    </a:moveTo>
                    <a:lnTo>
                      <a:pt x="2" y="29"/>
                    </a:lnTo>
                    <a:lnTo>
                      <a:pt x="14" y="25"/>
                    </a:lnTo>
                    <a:lnTo>
                      <a:pt x="14" y="13"/>
                    </a:lnTo>
                    <a:lnTo>
                      <a:pt x="27" y="9"/>
                    </a:lnTo>
                    <a:lnTo>
                      <a:pt x="33" y="17"/>
                    </a:lnTo>
                    <a:lnTo>
                      <a:pt x="39" y="13"/>
                    </a:lnTo>
                    <a:lnTo>
                      <a:pt x="39" y="2"/>
                    </a:lnTo>
                    <a:lnTo>
                      <a:pt x="45" y="0"/>
                    </a:lnTo>
                    <a:lnTo>
                      <a:pt x="60" y="6"/>
                    </a:lnTo>
                    <a:lnTo>
                      <a:pt x="75" y="6"/>
                    </a:lnTo>
                    <a:lnTo>
                      <a:pt x="79" y="11"/>
                    </a:lnTo>
                    <a:lnTo>
                      <a:pt x="81" y="27"/>
                    </a:lnTo>
                    <a:lnTo>
                      <a:pt x="95" y="50"/>
                    </a:lnTo>
                    <a:lnTo>
                      <a:pt x="108" y="59"/>
                    </a:lnTo>
                    <a:lnTo>
                      <a:pt x="108" y="82"/>
                    </a:lnTo>
                    <a:lnTo>
                      <a:pt x="95" y="84"/>
                    </a:lnTo>
                    <a:lnTo>
                      <a:pt x="89" y="96"/>
                    </a:lnTo>
                    <a:lnTo>
                      <a:pt x="79" y="104"/>
                    </a:lnTo>
                    <a:lnTo>
                      <a:pt x="83" y="111"/>
                    </a:lnTo>
                    <a:lnTo>
                      <a:pt x="79" y="115"/>
                    </a:lnTo>
                    <a:lnTo>
                      <a:pt x="60" y="121"/>
                    </a:lnTo>
                    <a:lnTo>
                      <a:pt x="60" y="121"/>
                    </a:lnTo>
                    <a:lnTo>
                      <a:pt x="43" y="111"/>
                    </a:lnTo>
                    <a:lnTo>
                      <a:pt x="41" y="96"/>
                    </a:lnTo>
                    <a:lnTo>
                      <a:pt x="33" y="77"/>
                    </a:lnTo>
                    <a:lnTo>
                      <a:pt x="27" y="63"/>
                    </a:lnTo>
                    <a:lnTo>
                      <a:pt x="18" y="63"/>
                    </a:lnTo>
                    <a:lnTo>
                      <a:pt x="14" y="46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2" name="Freeform 46">
                <a:extLst>
                  <a:ext uri="{FF2B5EF4-FFF2-40B4-BE49-F238E27FC236}">
                    <a16:creationId xmlns:a16="http://schemas.microsoft.com/office/drawing/2014/main" id="{00FEA627-334F-C5EE-F215-BCA7FB2038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32340" y="3909655"/>
                <a:ext cx="223156" cy="214226"/>
              </a:xfrm>
              <a:custGeom>
                <a:avLst/>
                <a:gdLst>
                  <a:gd name="T0" fmla="*/ 0 w 104"/>
                  <a:gd name="T1" fmla="*/ 23 h 112"/>
                  <a:gd name="T2" fmla="*/ 10 w 104"/>
                  <a:gd name="T3" fmla="*/ 10 h 112"/>
                  <a:gd name="T4" fmla="*/ 23 w 104"/>
                  <a:gd name="T5" fmla="*/ 12 h 112"/>
                  <a:gd name="T6" fmla="*/ 27 w 104"/>
                  <a:gd name="T7" fmla="*/ 4 h 112"/>
                  <a:gd name="T8" fmla="*/ 37 w 104"/>
                  <a:gd name="T9" fmla="*/ 2 h 112"/>
                  <a:gd name="T10" fmla="*/ 54 w 104"/>
                  <a:gd name="T11" fmla="*/ 14 h 112"/>
                  <a:gd name="T12" fmla="*/ 60 w 104"/>
                  <a:gd name="T13" fmla="*/ 14 h 112"/>
                  <a:gd name="T14" fmla="*/ 60 w 104"/>
                  <a:gd name="T15" fmla="*/ 2 h 112"/>
                  <a:gd name="T16" fmla="*/ 68 w 104"/>
                  <a:gd name="T17" fmla="*/ 0 h 112"/>
                  <a:gd name="T18" fmla="*/ 79 w 104"/>
                  <a:gd name="T19" fmla="*/ 10 h 112"/>
                  <a:gd name="T20" fmla="*/ 83 w 104"/>
                  <a:gd name="T21" fmla="*/ 4 h 112"/>
                  <a:gd name="T22" fmla="*/ 91 w 104"/>
                  <a:gd name="T23" fmla="*/ 10 h 112"/>
                  <a:gd name="T24" fmla="*/ 104 w 104"/>
                  <a:gd name="T25" fmla="*/ 14 h 112"/>
                  <a:gd name="T26" fmla="*/ 100 w 104"/>
                  <a:gd name="T27" fmla="*/ 35 h 112"/>
                  <a:gd name="T28" fmla="*/ 100 w 104"/>
                  <a:gd name="T29" fmla="*/ 48 h 112"/>
                  <a:gd name="T30" fmla="*/ 102 w 104"/>
                  <a:gd name="T31" fmla="*/ 62 h 112"/>
                  <a:gd name="T32" fmla="*/ 96 w 104"/>
                  <a:gd name="T33" fmla="*/ 66 h 112"/>
                  <a:gd name="T34" fmla="*/ 96 w 104"/>
                  <a:gd name="T35" fmla="*/ 79 h 112"/>
                  <a:gd name="T36" fmla="*/ 81 w 104"/>
                  <a:gd name="T37" fmla="*/ 89 h 112"/>
                  <a:gd name="T38" fmla="*/ 77 w 104"/>
                  <a:gd name="T39" fmla="*/ 96 h 112"/>
                  <a:gd name="T40" fmla="*/ 75 w 104"/>
                  <a:gd name="T41" fmla="*/ 96 h 112"/>
                  <a:gd name="T42" fmla="*/ 68 w 104"/>
                  <a:gd name="T43" fmla="*/ 100 h 112"/>
                  <a:gd name="T44" fmla="*/ 56 w 104"/>
                  <a:gd name="T45" fmla="*/ 100 h 112"/>
                  <a:gd name="T46" fmla="*/ 52 w 104"/>
                  <a:gd name="T47" fmla="*/ 110 h 112"/>
                  <a:gd name="T48" fmla="*/ 41 w 104"/>
                  <a:gd name="T49" fmla="*/ 110 h 112"/>
                  <a:gd name="T50" fmla="*/ 33 w 104"/>
                  <a:gd name="T51" fmla="*/ 96 h 112"/>
                  <a:gd name="T52" fmla="*/ 18 w 104"/>
                  <a:gd name="T53" fmla="*/ 98 h 112"/>
                  <a:gd name="T54" fmla="*/ 31 w 104"/>
                  <a:gd name="T55" fmla="*/ 96 h 112"/>
                  <a:gd name="T56" fmla="*/ 31 w 104"/>
                  <a:gd name="T57" fmla="*/ 73 h 112"/>
                  <a:gd name="T58" fmla="*/ 18 w 104"/>
                  <a:gd name="T59" fmla="*/ 64 h 112"/>
                  <a:gd name="T60" fmla="*/ 4 w 104"/>
                  <a:gd name="T61" fmla="*/ 41 h 112"/>
                  <a:gd name="T62" fmla="*/ 2 w 104"/>
                  <a:gd name="T63" fmla="*/ 25 h 112"/>
                  <a:gd name="T64" fmla="*/ 0 w 104"/>
                  <a:gd name="T65" fmla="*/ 23 h 112"/>
                  <a:gd name="T66" fmla="*/ 0 w 104"/>
                  <a:gd name="T67" fmla="*/ 23 h 112"/>
                  <a:gd name="T68" fmla="*/ 10 w 104"/>
                  <a:gd name="T69" fmla="*/ 112 h 112"/>
                  <a:gd name="T70" fmla="*/ 10 w 104"/>
                  <a:gd name="T71" fmla="*/ 112 h 112"/>
                  <a:gd name="T72" fmla="*/ 12 w 104"/>
                  <a:gd name="T73" fmla="*/ 110 h 112"/>
                  <a:gd name="T74" fmla="*/ 10 w 104"/>
                  <a:gd name="T7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12">
                    <a:moveTo>
                      <a:pt x="0" y="23"/>
                    </a:moveTo>
                    <a:lnTo>
                      <a:pt x="10" y="10"/>
                    </a:lnTo>
                    <a:lnTo>
                      <a:pt x="23" y="12"/>
                    </a:lnTo>
                    <a:lnTo>
                      <a:pt x="27" y="4"/>
                    </a:lnTo>
                    <a:lnTo>
                      <a:pt x="37" y="2"/>
                    </a:lnTo>
                    <a:lnTo>
                      <a:pt x="54" y="14"/>
                    </a:lnTo>
                    <a:lnTo>
                      <a:pt x="60" y="14"/>
                    </a:lnTo>
                    <a:lnTo>
                      <a:pt x="60" y="2"/>
                    </a:lnTo>
                    <a:lnTo>
                      <a:pt x="68" y="0"/>
                    </a:lnTo>
                    <a:lnTo>
                      <a:pt x="79" y="10"/>
                    </a:lnTo>
                    <a:lnTo>
                      <a:pt x="83" y="4"/>
                    </a:lnTo>
                    <a:lnTo>
                      <a:pt x="91" y="10"/>
                    </a:lnTo>
                    <a:lnTo>
                      <a:pt x="104" y="14"/>
                    </a:lnTo>
                    <a:lnTo>
                      <a:pt x="100" y="35"/>
                    </a:lnTo>
                    <a:lnTo>
                      <a:pt x="100" y="48"/>
                    </a:lnTo>
                    <a:lnTo>
                      <a:pt x="102" y="62"/>
                    </a:lnTo>
                    <a:lnTo>
                      <a:pt x="96" y="66"/>
                    </a:lnTo>
                    <a:lnTo>
                      <a:pt x="96" y="79"/>
                    </a:lnTo>
                    <a:lnTo>
                      <a:pt x="81" y="89"/>
                    </a:lnTo>
                    <a:lnTo>
                      <a:pt x="77" y="96"/>
                    </a:lnTo>
                    <a:lnTo>
                      <a:pt x="75" y="96"/>
                    </a:lnTo>
                    <a:lnTo>
                      <a:pt x="68" y="100"/>
                    </a:lnTo>
                    <a:lnTo>
                      <a:pt x="56" y="100"/>
                    </a:lnTo>
                    <a:lnTo>
                      <a:pt x="52" y="110"/>
                    </a:lnTo>
                    <a:lnTo>
                      <a:pt x="41" y="110"/>
                    </a:lnTo>
                    <a:lnTo>
                      <a:pt x="33" y="96"/>
                    </a:lnTo>
                    <a:lnTo>
                      <a:pt x="18" y="98"/>
                    </a:lnTo>
                    <a:lnTo>
                      <a:pt x="31" y="96"/>
                    </a:lnTo>
                    <a:lnTo>
                      <a:pt x="31" y="73"/>
                    </a:lnTo>
                    <a:lnTo>
                      <a:pt x="18" y="64"/>
                    </a:lnTo>
                    <a:lnTo>
                      <a:pt x="4" y="41"/>
                    </a:lnTo>
                    <a:lnTo>
                      <a:pt x="2" y="25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  <a:moveTo>
                      <a:pt x="10" y="112"/>
                    </a:moveTo>
                    <a:lnTo>
                      <a:pt x="10" y="112"/>
                    </a:lnTo>
                    <a:lnTo>
                      <a:pt x="12" y="110"/>
                    </a:lnTo>
                    <a:lnTo>
                      <a:pt x="10" y="11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63" name="Freeform 47">
                <a:extLst>
                  <a:ext uri="{FF2B5EF4-FFF2-40B4-BE49-F238E27FC236}">
                    <a16:creationId xmlns:a16="http://schemas.microsoft.com/office/drawing/2014/main" id="{5962B89A-D850-C358-68F5-80DCA7135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928" y="3770026"/>
                <a:ext cx="304693" cy="183623"/>
              </a:xfrm>
              <a:custGeom>
                <a:avLst/>
                <a:gdLst>
                  <a:gd name="T0" fmla="*/ 0 w 142"/>
                  <a:gd name="T1" fmla="*/ 14 h 96"/>
                  <a:gd name="T2" fmla="*/ 4 w 142"/>
                  <a:gd name="T3" fmla="*/ 10 h 96"/>
                  <a:gd name="T4" fmla="*/ 12 w 142"/>
                  <a:gd name="T5" fmla="*/ 8 h 96"/>
                  <a:gd name="T6" fmla="*/ 19 w 142"/>
                  <a:gd name="T7" fmla="*/ 0 h 96"/>
                  <a:gd name="T8" fmla="*/ 31 w 142"/>
                  <a:gd name="T9" fmla="*/ 0 h 96"/>
                  <a:gd name="T10" fmla="*/ 40 w 142"/>
                  <a:gd name="T11" fmla="*/ 16 h 96"/>
                  <a:gd name="T12" fmla="*/ 50 w 142"/>
                  <a:gd name="T13" fmla="*/ 12 h 96"/>
                  <a:gd name="T14" fmla="*/ 65 w 142"/>
                  <a:gd name="T15" fmla="*/ 25 h 96"/>
                  <a:gd name="T16" fmla="*/ 81 w 142"/>
                  <a:gd name="T17" fmla="*/ 14 h 96"/>
                  <a:gd name="T18" fmla="*/ 104 w 142"/>
                  <a:gd name="T19" fmla="*/ 16 h 96"/>
                  <a:gd name="T20" fmla="*/ 121 w 142"/>
                  <a:gd name="T21" fmla="*/ 33 h 96"/>
                  <a:gd name="T22" fmla="*/ 133 w 142"/>
                  <a:gd name="T23" fmla="*/ 35 h 96"/>
                  <a:gd name="T24" fmla="*/ 142 w 142"/>
                  <a:gd name="T25" fmla="*/ 50 h 96"/>
                  <a:gd name="T26" fmla="*/ 131 w 142"/>
                  <a:gd name="T27" fmla="*/ 62 h 96"/>
                  <a:gd name="T28" fmla="*/ 131 w 142"/>
                  <a:gd name="T29" fmla="*/ 81 h 96"/>
                  <a:gd name="T30" fmla="*/ 127 w 142"/>
                  <a:gd name="T31" fmla="*/ 77 h 96"/>
                  <a:gd name="T32" fmla="*/ 123 w 142"/>
                  <a:gd name="T33" fmla="*/ 83 h 96"/>
                  <a:gd name="T34" fmla="*/ 112 w 142"/>
                  <a:gd name="T35" fmla="*/ 73 h 96"/>
                  <a:gd name="T36" fmla="*/ 104 w 142"/>
                  <a:gd name="T37" fmla="*/ 75 h 96"/>
                  <a:gd name="T38" fmla="*/ 104 w 142"/>
                  <a:gd name="T39" fmla="*/ 87 h 96"/>
                  <a:gd name="T40" fmla="*/ 98 w 142"/>
                  <a:gd name="T41" fmla="*/ 87 h 96"/>
                  <a:gd name="T42" fmla="*/ 81 w 142"/>
                  <a:gd name="T43" fmla="*/ 75 h 96"/>
                  <a:gd name="T44" fmla="*/ 71 w 142"/>
                  <a:gd name="T45" fmla="*/ 77 h 96"/>
                  <a:gd name="T46" fmla="*/ 67 w 142"/>
                  <a:gd name="T47" fmla="*/ 85 h 96"/>
                  <a:gd name="T48" fmla="*/ 54 w 142"/>
                  <a:gd name="T49" fmla="*/ 83 h 96"/>
                  <a:gd name="T50" fmla="*/ 44 w 142"/>
                  <a:gd name="T51" fmla="*/ 96 h 96"/>
                  <a:gd name="T52" fmla="*/ 42 w 142"/>
                  <a:gd name="T53" fmla="*/ 93 h 96"/>
                  <a:gd name="T54" fmla="*/ 27 w 142"/>
                  <a:gd name="T55" fmla="*/ 93 h 96"/>
                  <a:gd name="T56" fmla="*/ 12 w 142"/>
                  <a:gd name="T57" fmla="*/ 87 h 96"/>
                  <a:gd name="T58" fmla="*/ 12 w 142"/>
                  <a:gd name="T59" fmla="*/ 79 h 96"/>
                  <a:gd name="T60" fmla="*/ 2 w 142"/>
                  <a:gd name="T61" fmla="*/ 68 h 96"/>
                  <a:gd name="T62" fmla="*/ 0 w 142"/>
                  <a:gd name="T63" fmla="*/ 60 h 96"/>
                  <a:gd name="T64" fmla="*/ 8 w 142"/>
                  <a:gd name="T65" fmla="*/ 54 h 96"/>
                  <a:gd name="T66" fmla="*/ 8 w 142"/>
                  <a:gd name="T67" fmla="*/ 41 h 96"/>
                  <a:gd name="T68" fmla="*/ 6 w 142"/>
                  <a:gd name="T69" fmla="*/ 31 h 96"/>
                  <a:gd name="T70" fmla="*/ 4 w 142"/>
                  <a:gd name="T71" fmla="*/ 14 h 96"/>
                  <a:gd name="T72" fmla="*/ 0 w 142"/>
                  <a:gd name="T73" fmla="*/ 1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2" h="96">
                    <a:moveTo>
                      <a:pt x="0" y="14"/>
                    </a:moveTo>
                    <a:lnTo>
                      <a:pt x="4" y="10"/>
                    </a:lnTo>
                    <a:lnTo>
                      <a:pt x="12" y="8"/>
                    </a:lnTo>
                    <a:lnTo>
                      <a:pt x="19" y="0"/>
                    </a:lnTo>
                    <a:lnTo>
                      <a:pt x="31" y="0"/>
                    </a:lnTo>
                    <a:lnTo>
                      <a:pt x="40" y="16"/>
                    </a:lnTo>
                    <a:lnTo>
                      <a:pt x="50" y="12"/>
                    </a:lnTo>
                    <a:lnTo>
                      <a:pt x="65" y="25"/>
                    </a:lnTo>
                    <a:lnTo>
                      <a:pt x="81" y="14"/>
                    </a:lnTo>
                    <a:lnTo>
                      <a:pt x="104" y="16"/>
                    </a:lnTo>
                    <a:lnTo>
                      <a:pt x="121" y="33"/>
                    </a:lnTo>
                    <a:lnTo>
                      <a:pt x="133" y="35"/>
                    </a:lnTo>
                    <a:lnTo>
                      <a:pt x="142" y="50"/>
                    </a:lnTo>
                    <a:lnTo>
                      <a:pt x="131" y="62"/>
                    </a:lnTo>
                    <a:lnTo>
                      <a:pt x="131" y="81"/>
                    </a:lnTo>
                    <a:lnTo>
                      <a:pt x="127" y="77"/>
                    </a:lnTo>
                    <a:lnTo>
                      <a:pt x="123" y="83"/>
                    </a:lnTo>
                    <a:lnTo>
                      <a:pt x="112" y="73"/>
                    </a:lnTo>
                    <a:lnTo>
                      <a:pt x="104" y="75"/>
                    </a:lnTo>
                    <a:lnTo>
                      <a:pt x="104" y="87"/>
                    </a:lnTo>
                    <a:lnTo>
                      <a:pt x="98" y="87"/>
                    </a:lnTo>
                    <a:lnTo>
                      <a:pt x="81" y="75"/>
                    </a:lnTo>
                    <a:lnTo>
                      <a:pt x="71" y="77"/>
                    </a:lnTo>
                    <a:lnTo>
                      <a:pt x="67" y="85"/>
                    </a:lnTo>
                    <a:lnTo>
                      <a:pt x="54" y="83"/>
                    </a:lnTo>
                    <a:lnTo>
                      <a:pt x="44" y="96"/>
                    </a:lnTo>
                    <a:lnTo>
                      <a:pt x="42" y="93"/>
                    </a:lnTo>
                    <a:lnTo>
                      <a:pt x="27" y="93"/>
                    </a:lnTo>
                    <a:lnTo>
                      <a:pt x="12" y="87"/>
                    </a:lnTo>
                    <a:lnTo>
                      <a:pt x="12" y="79"/>
                    </a:lnTo>
                    <a:lnTo>
                      <a:pt x="2" y="68"/>
                    </a:lnTo>
                    <a:lnTo>
                      <a:pt x="0" y="60"/>
                    </a:lnTo>
                    <a:lnTo>
                      <a:pt x="8" y="54"/>
                    </a:lnTo>
                    <a:lnTo>
                      <a:pt x="8" y="41"/>
                    </a:lnTo>
                    <a:lnTo>
                      <a:pt x="6" y="31"/>
                    </a:lnTo>
                    <a:lnTo>
                      <a:pt x="4" y="14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96" name="Freeform 48">
                <a:extLst>
                  <a:ext uri="{FF2B5EF4-FFF2-40B4-BE49-F238E27FC236}">
                    <a16:creationId xmlns:a16="http://schemas.microsoft.com/office/drawing/2014/main" id="{D19DACBE-DC55-26D5-1CCA-2C72E28579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48209" y="3697342"/>
                <a:ext cx="293965" cy="330903"/>
              </a:xfrm>
              <a:custGeom>
                <a:avLst/>
                <a:gdLst>
                  <a:gd name="T0" fmla="*/ 31 w 137"/>
                  <a:gd name="T1" fmla="*/ 11 h 173"/>
                  <a:gd name="T2" fmla="*/ 44 w 137"/>
                  <a:gd name="T3" fmla="*/ 11 h 173"/>
                  <a:gd name="T4" fmla="*/ 56 w 137"/>
                  <a:gd name="T5" fmla="*/ 0 h 173"/>
                  <a:gd name="T6" fmla="*/ 64 w 137"/>
                  <a:gd name="T7" fmla="*/ 17 h 173"/>
                  <a:gd name="T8" fmla="*/ 77 w 137"/>
                  <a:gd name="T9" fmla="*/ 19 h 173"/>
                  <a:gd name="T10" fmla="*/ 94 w 137"/>
                  <a:gd name="T11" fmla="*/ 27 h 173"/>
                  <a:gd name="T12" fmla="*/ 102 w 137"/>
                  <a:gd name="T13" fmla="*/ 27 h 173"/>
                  <a:gd name="T14" fmla="*/ 121 w 137"/>
                  <a:gd name="T15" fmla="*/ 36 h 173"/>
                  <a:gd name="T16" fmla="*/ 137 w 137"/>
                  <a:gd name="T17" fmla="*/ 40 h 173"/>
                  <a:gd name="T18" fmla="*/ 133 w 137"/>
                  <a:gd name="T19" fmla="*/ 54 h 173"/>
                  <a:gd name="T20" fmla="*/ 125 w 137"/>
                  <a:gd name="T21" fmla="*/ 69 h 173"/>
                  <a:gd name="T22" fmla="*/ 121 w 137"/>
                  <a:gd name="T23" fmla="*/ 77 h 173"/>
                  <a:gd name="T24" fmla="*/ 119 w 137"/>
                  <a:gd name="T25" fmla="*/ 86 h 173"/>
                  <a:gd name="T26" fmla="*/ 110 w 137"/>
                  <a:gd name="T27" fmla="*/ 92 h 173"/>
                  <a:gd name="T28" fmla="*/ 114 w 137"/>
                  <a:gd name="T29" fmla="*/ 102 h 173"/>
                  <a:gd name="T30" fmla="*/ 123 w 137"/>
                  <a:gd name="T31" fmla="*/ 100 h 173"/>
                  <a:gd name="T32" fmla="*/ 123 w 137"/>
                  <a:gd name="T33" fmla="*/ 117 h 173"/>
                  <a:gd name="T34" fmla="*/ 137 w 137"/>
                  <a:gd name="T35" fmla="*/ 123 h 173"/>
                  <a:gd name="T36" fmla="*/ 137 w 137"/>
                  <a:gd name="T37" fmla="*/ 134 h 173"/>
                  <a:gd name="T38" fmla="*/ 131 w 137"/>
                  <a:gd name="T39" fmla="*/ 146 h 173"/>
                  <a:gd name="T40" fmla="*/ 129 w 137"/>
                  <a:gd name="T41" fmla="*/ 159 h 173"/>
                  <a:gd name="T42" fmla="*/ 114 w 137"/>
                  <a:gd name="T43" fmla="*/ 159 h 173"/>
                  <a:gd name="T44" fmla="*/ 102 w 137"/>
                  <a:gd name="T45" fmla="*/ 165 h 173"/>
                  <a:gd name="T46" fmla="*/ 87 w 137"/>
                  <a:gd name="T47" fmla="*/ 159 h 173"/>
                  <a:gd name="T48" fmla="*/ 73 w 137"/>
                  <a:gd name="T49" fmla="*/ 165 h 173"/>
                  <a:gd name="T50" fmla="*/ 69 w 137"/>
                  <a:gd name="T51" fmla="*/ 161 h 173"/>
                  <a:gd name="T52" fmla="*/ 60 w 137"/>
                  <a:gd name="T53" fmla="*/ 161 h 173"/>
                  <a:gd name="T54" fmla="*/ 56 w 137"/>
                  <a:gd name="T55" fmla="*/ 169 h 173"/>
                  <a:gd name="T56" fmla="*/ 48 w 137"/>
                  <a:gd name="T57" fmla="*/ 173 h 173"/>
                  <a:gd name="T58" fmla="*/ 46 w 137"/>
                  <a:gd name="T59" fmla="*/ 159 h 173"/>
                  <a:gd name="T60" fmla="*/ 46 w 137"/>
                  <a:gd name="T61" fmla="*/ 146 h 173"/>
                  <a:gd name="T62" fmla="*/ 50 w 137"/>
                  <a:gd name="T63" fmla="*/ 125 h 173"/>
                  <a:gd name="T64" fmla="*/ 37 w 137"/>
                  <a:gd name="T65" fmla="*/ 121 h 173"/>
                  <a:gd name="T66" fmla="*/ 33 w 137"/>
                  <a:gd name="T67" fmla="*/ 119 h 173"/>
                  <a:gd name="T68" fmla="*/ 33 w 137"/>
                  <a:gd name="T69" fmla="*/ 100 h 173"/>
                  <a:gd name="T70" fmla="*/ 44 w 137"/>
                  <a:gd name="T71" fmla="*/ 88 h 173"/>
                  <a:gd name="T72" fmla="*/ 35 w 137"/>
                  <a:gd name="T73" fmla="*/ 73 h 173"/>
                  <a:gd name="T74" fmla="*/ 23 w 137"/>
                  <a:gd name="T75" fmla="*/ 71 h 173"/>
                  <a:gd name="T76" fmla="*/ 6 w 137"/>
                  <a:gd name="T77" fmla="*/ 54 h 173"/>
                  <a:gd name="T78" fmla="*/ 0 w 137"/>
                  <a:gd name="T79" fmla="*/ 54 h 173"/>
                  <a:gd name="T80" fmla="*/ 14 w 137"/>
                  <a:gd name="T81" fmla="*/ 34 h 173"/>
                  <a:gd name="T82" fmla="*/ 29 w 137"/>
                  <a:gd name="T83" fmla="*/ 29 h 173"/>
                  <a:gd name="T84" fmla="*/ 31 w 137"/>
                  <a:gd name="T85" fmla="*/ 13 h 173"/>
                  <a:gd name="T86" fmla="*/ 31 w 137"/>
                  <a:gd name="T87" fmla="*/ 11 h 173"/>
                  <a:gd name="T88" fmla="*/ 31 w 137"/>
                  <a:gd name="T89" fmla="*/ 11 h 173"/>
                  <a:gd name="T90" fmla="*/ 60 w 137"/>
                  <a:gd name="T91" fmla="*/ 73 h 173"/>
                  <a:gd name="T92" fmla="*/ 62 w 137"/>
                  <a:gd name="T93" fmla="*/ 81 h 173"/>
                  <a:gd name="T94" fmla="*/ 60 w 137"/>
                  <a:gd name="T95" fmla="*/ 88 h 173"/>
                  <a:gd name="T96" fmla="*/ 58 w 137"/>
                  <a:gd name="T97" fmla="*/ 98 h 173"/>
                  <a:gd name="T98" fmla="*/ 69 w 137"/>
                  <a:gd name="T99" fmla="*/ 98 h 173"/>
                  <a:gd name="T100" fmla="*/ 75 w 137"/>
                  <a:gd name="T101" fmla="*/ 92 h 173"/>
                  <a:gd name="T102" fmla="*/ 81 w 137"/>
                  <a:gd name="T103" fmla="*/ 98 h 173"/>
                  <a:gd name="T104" fmla="*/ 89 w 137"/>
                  <a:gd name="T105" fmla="*/ 98 h 173"/>
                  <a:gd name="T106" fmla="*/ 89 w 137"/>
                  <a:gd name="T107" fmla="*/ 86 h 173"/>
                  <a:gd name="T108" fmla="*/ 98 w 137"/>
                  <a:gd name="T109" fmla="*/ 77 h 173"/>
                  <a:gd name="T110" fmla="*/ 87 w 137"/>
                  <a:gd name="T111" fmla="*/ 69 h 173"/>
                  <a:gd name="T112" fmla="*/ 85 w 137"/>
                  <a:gd name="T113" fmla="*/ 56 h 173"/>
                  <a:gd name="T114" fmla="*/ 73 w 137"/>
                  <a:gd name="T115" fmla="*/ 61 h 173"/>
                  <a:gd name="T116" fmla="*/ 73 w 137"/>
                  <a:gd name="T117" fmla="*/ 73 h 173"/>
                  <a:gd name="T118" fmla="*/ 60 w 137"/>
                  <a:gd name="T119" fmla="*/ 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7" h="173">
                    <a:moveTo>
                      <a:pt x="31" y="11"/>
                    </a:moveTo>
                    <a:lnTo>
                      <a:pt x="44" y="11"/>
                    </a:lnTo>
                    <a:lnTo>
                      <a:pt x="56" y="0"/>
                    </a:lnTo>
                    <a:lnTo>
                      <a:pt x="64" y="17"/>
                    </a:lnTo>
                    <a:lnTo>
                      <a:pt x="77" y="19"/>
                    </a:lnTo>
                    <a:lnTo>
                      <a:pt x="94" y="27"/>
                    </a:lnTo>
                    <a:lnTo>
                      <a:pt x="102" y="27"/>
                    </a:lnTo>
                    <a:lnTo>
                      <a:pt x="121" y="36"/>
                    </a:lnTo>
                    <a:lnTo>
                      <a:pt x="137" y="40"/>
                    </a:lnTo>
                    <a:lnTo>
                      <a:pt x="133" y="54"/>
                    </a:lnTo>
                    <a:lnTo>
                      <a:pt x="125" y="69"/>
                    </a:lnTo>
                    <a:lnTo>
                      <a:pt x="121" y="77"/>
                    </a:lnTo>
                    <a:lnTo>
                      <a:pt x="119" y="86"/>
                    </a:lnTo>
                    <a:lnTo>
                      <a:pt x="110" y="92"/>
                    </a:lnTo>
                    <a:lnTo>
                      <a:pt x="114" y="102"/>
                    </a:lnTo>
                    <a:lnTo>
                      <a:pt x="123" y="100"/>
                    </a:lnTo>
                    <a:lnTo>
                      <a:pt x="123" y="117"/>
                    </a:lnTo>
                    <a:lnTo>
                      <a:pt x="137" y="123"/>
                    </a:lnTo>
                    <a:lnTo>
                      <a:pt x="137" y="134"/>
                    </a:lnTo>
                    <a:lnTo>
                      <a:pt x="131" y="146"/>
                    </a:lnTo>
                    <a:lnTo>
                      <a:pt x="129" y="159"/>
                    </a:lnTo>
                    <a:lnTo>
                      <a:pt x="114" y="159"/>
                    </a:lnTo>
                    <a:lnTo>
                      <a:pt x="102" y="165"/>
                    </a:lnTo>
                    <a:lnTo>
                      <a:pt x="87" y="159"/>
                    </a:lnTo>
                    <a:lnTo>
                      <a:pt x="73" y="165"/>
                    </a:lnTo>
                    <a:lnTo>
                      <a:pt x="69" y="161"/>
                    </a:lnTo>
                    <a:lnTo>
                      <a:pt x="60" y="161"/>
                    </a:lnTo>
                    <a:lnTo>
                      <a:pt x="56" y="169"/>
                    </a:lnTo>
                    <a:lnTo>
                      <a:pt x="48" y="173"/>
                    </a:lnTo>
                    <a:lnTo>
                      <a:pt x="46" y="159"/>
                    </a:lnTo>
                    <a:lnTo>
                      <a:pt x="46" y="146"/>
                    </a:lnTo>
                    <a:lnTo>
                      <a:pt x="50" y="125"/>
                    </a:lnTo>
                    <a:lnTo>
                      <a:pt x="37" y="121"/>
                    </a:lnTo>
                    <a:lnTo>
                      <a:pt x="33" y="119"/>
                    </a:lnTo>
                    <a:lnTo>
                      <a:pt x="33" y="100"/>
                    </a:lnTo>
                    <a:lnTo>
                      <a:pt x="44" y="88"/>
                    </a:lnTo>
                    <a:lnTo>
                      <a:pt x="35" y="73"/>
                    </a:lnTo>
                    <a:lnTo>
                      <a:pt x="23" y="71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14" y="34"/>
                    </a:lnTo>
                    <a:lnTo>
                      <a:pt x="29" y="29"/>
                    </a:lnTo>
                    <a:lnTo>
                      <a:pt x="31" y="13"/>
                    </a:lnTo>
                    <a:lnTo>
                      <a:pt x="31" y="11"/>
                    </a:lnTo>
                    <a:lnTo>
                      <a:pt x="31" y="11"/>
                    </a:lnTo>
                    <a:close/>
                    <a:moveTo>
                      <a:pt x="60" y="73"/>
                    </a:moveTo>
                    <a:lnTo>
                      <a:pt x="62" y="81"/>
                    </a:lnTo>
                    <a:lnTo>
                      <a:pt x="60" y="88"/>
                    </a:lnTo>
                    <a:lnTo>
                      <a:pt x="58" y="98"/>
                    </a:lnTo>
                    <a:lnTo>
                      <a:pt x="69" y="98"/>
                    </a:lnTo>
                    <a:lnTo>
                      <a:pt x="75" y="92"/>
                    </a:lnTo>
                    <a:lnTo>
                      <a:pt x="81" y="98"/>
                    </a:lnTo>
                    <a:lnTo>
                      <a:pt x="89" y="98"/>
                    </a:lnTo>
                    <a:lnTo>
                      <a:pt x="89" y="86"/>
                    </a:lnTo>
                    <a:lnTo>
                      <a:pt x="98" y="77"/>
                    </a:lnTo>
                    <a:lnTo>
                      <a:pt x="87" y="69"/>
                    </a:lnTo>
                    <a:lnTo>
                      <a:pt x="85" y="56"/>
                    </a:lnTo>
                    <a:lnTo>
                      <a:pt x="73" y="61"/>
                    </a:lnTo>
                    <a:lnTo>
                      <a:pt x="73" y="73"/>
                    </a:lnTo>
                    <a:lnTo>
                      <a:pt x="60" y="7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97" name="Freeform 49">
                <a:extLst>
                  <a:ext uri="{FF2B5EF4-FFF2-40B4-BE49-F238E27FC236}">
                    <a16:creationId xmlns:a16="http://schemas.microsoft.com/office/drawing/2014/main" id="{93BA96BD-1339-A30F-3D62-D65796863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2662" y="3804455"/>
                <a:ext cx="85829" cy="80335"/>
              </a:xfrm>
              <a:custGeom>
                <a:avLst/>
                <a:gdLst>
                  <a:gd name="T0" fmla="*/ 2 w 40"/>
                  <a:gd name="T1" fmla="*/ 17 h 42"/>
                  <a:gd name="T2" fmla="*/ 15 w 40"/>
                  <a:gd name="T3" fmla="*/ 17 h 42"/>
                  <a:gd name="T4" fmla="*/ 15 w 40"/>
                  <a:gd name="T5" fmla="*/ 5 h 42"/>
                  <a:gd name="T6" fmla="*/ 27 w 40"/>
                  <a:gd name="T7" fmla="*/ 0 h 42"/>
                  <a:gd name="T8" fmla="*/ 29 w 40"/>
                  <a:gd name="T9" fmla="*/ 13 h 42"/>
                  <a:gd name="T10" fmla="*/ 40 w 40"/>
                  <a:gd name="T11" fmla="*/ 21 h 42"/>
                  <a:gd name="T12" fmla="*/ 31 w 40"/>
                  <a:gd name="T13" fmla="*/ 30 h 42"/>
                  <a:gd name="T14" fmla="*/ 31 w 40"/>
                  <a:gd name="T15" fmla="*/ 42 h 42"/>
                  <a:gd name="T16" fmla="*/ 23 w 40"/>
                  <a:gd name="T17" fmla="*/ 42 h 42"/>
                  <a:gd name="T18" fmla="*/ 17 w 40"/>
                  <a:gd name="T19" fmla="*/ 36 h 42"/>
                  <a:gd name="T20" fmla="*/ 11 w 40"/>
                  <a:gd name="T21" fmla="*/ 42 h 42"/>
                  <a:gd name="T22" fmla="*/ 0 w 40"/>
                  <a:gd name="T23" fmla="*/ 42 h 42"/>
                  <a:gd name="T24" fmla="*/ 2 w 40"/>
                  <a:gd name="T25" fmla="*/ 32 h 42"/>
                  <a:gd name="T26" fmla="*/ 4 w 40"/>
                  <a:gd name="T27" fmla="*/ 25 h 42"/>
                  <a:gd name="T28" fmla="*/ 2 w 40"/>
                  <a:gd name="T29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" h="42">
                    <a:moveTo>
                      <a:pt x="2" y="17"/>
                    </a:moveTo>
                    <a:lnTo>
                      <a:pt x="15" y="17"/>
                    </a:lnTo>
                    <a:lnTo>
                      <a:pt x="15" y="5"/>
                    </a:lnTo>
                    <a:lnTo>
                      <a:pt x="27" y="0"/>
                    </a:lnTo>
                    <a:lnTo>
                      <a:pt x="29" y="13"/>
                    </a:lnTo>
                    <a:lnTo>
                      <a:pt x="40" y="21"/>
                    </a:lnTo>
                    <a:lnTo>
                      <a:pt x="31" y="30"/>
                    </a:lnTo>
                    <a:lnTo>
                      <a:pt x="31" y="42"/>
                    </a:lnTo>
                    <a:lnTo>
                      <a:pt x="23" y="42"/>
                    </a:lnTo>
                    <a:lnTo>
                      <a:pt x="17" y="36"/>
                    </a:lnTo>
                    <a:lnTo>
                      <a:pt x="11" y="42"/>
                    </a:lnTo>
                    <a:lnTo>
                      <a:pt x="0" y="42"/>
                    </a:lnTo>
                    <a:lnTo>
                      <a:pt x="2" y="32"/>
                    </a:lnTo>
                    <a:lnTo>
                      <a:pt x="4" y="25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98" name="Freeform 50">
                <a:extLst>
                  <a:ext uri="{FF2B5EF4-FFF2-40B4-BE49-F238E27FC236}">
                    <a16:creationId xmlns:a16="http://schemas.microsoft.com/office/drawing/2014/main" id="{9E2A4673-2573-6DC6-C8BB-CC84C80B4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200" y="4403142"/>
                <a:ext cx="759589" cy="554695"/>
              </a:xfrm>
              <a:custGeom>
                <a:avLst/>
                <a:gdLst>
                  <a:gd name="T0" fmla="*/ 159 w 170"/>
                  <a:gd name="T1" fmla="*/ 70 h 139"/>
                  <a:gd name="T2" fmla="*/ 139 w 170"/>
                  <a:gd name="T3" fmla="*/ 65 h 139"/>
                  <a:gd name="T4" fmla="*/ 132 w 170"/>
                  <a:gd name="T5" fmla="*/ 70 h 139"/>
                  <a:gd name="T6" fmla="*/ 117 w 170"/>
                  <a:gd name="T7" fmla="*/ 63 h 139"/>
                  <a:gd name="T8" fmla="*/ 110 w 170"/>
                  <a:gd name="T9" fmla="*/ 58 h 139"/>
                  <a:gd name="T10" fmla="*/ 106 w 170"/>
                  <a:gd name="T11" fmla="*/ 50 h 139"/>
                  <a:gd name="T12" fmla="*/ 97 w 170"/>
                  <a:gd name="T13" fmla="*/ 67 h 139"/>
                  <a:gd name="T14" fmla="*/ 94 w 170"/>
                  <a:gd name="T15" fmla="*/ 77 h 139"/>
                  <a:gd name="T16" fmla="*/ 101 w 170"/>
                  <a:gd name="T17" fmla="*/ 84 h 139"/>
                  <a:gd name="T18" fmla="*/ 109 w 170"/>
                  <a:gd name="T19" fmla="*/ 95 h 139"/>
                  <a:gd name="T20" fmla="*/ 102 w 170"/>
                  <a:gd name="T21" fmla="*/ 100 h 139"/>
                  <a:gd name="T22" fmla="*/ 90 w 170"/>
                  <a:gd name="T23" fmla="*/ 107 h 139"/>
                  <a:gd name="T24" fmla="*/ 88 w 170"/>
                  <a:gd name="T25" fmla="*/ 119 h 139"/>
                  <a:gd name="T26" fmla="*/ 81 w 170"/>
                  <a:gd name="T27" fmla="*/ 128 h 139"/>
                  <a:gd name="T28" fmla="*/ 77 w 170"/>
                  <a:gd name="T29" fmla="*/ 136 h 139"/>
                  <a:gd name="T30" fmla="*/ 66 w 170"/>
                  <a:gd name="T31" fmla="*/ 133 h 139"/>
                  <a:gd name="T32" fmla="*/ 44 w 170"/>
                  <a:gd name="T33" fmla="*/ 127 h 139"/>
                  <a:gd name="T34" fmla="*/ 32 w 170"/>
                  <a:gd name="T35" fmla="*/ 112 h 139"/>
                  <a:gd name="T36" fmla="*/ 26 w 170"/>
                  <a:gd name="T37" fmla="*/ 98 h 139"/>
                  <a:gd name="T38" fmla="*/ 10 w 170"/>
                  <a:gd name="T39" fmla="*/ 93 h 139"/>
                  <a:gd name="T40" fmla="*/ 0 w 170"/>
                  <a:gd name="T41" fmla="*/ 75 h 139"/>
                  <a:gd name="T42" fmla="*/ 7 w 170"/>
                  <a:gd name="T43" fmla="*/ 59 h 139"/>
                  <a:gd name="T44" fmla="*/ 9 w 170"/>
                  <a:gd name="T45" fmla="*/ 47 h 139"/>
                  <a:gd name="T46" fmla="*/ 20 w 170"/>
                  <a:gd name="T47" fmla="*/ 44 h 139"/>
                  <a:gd name="T48" fmla="*/ 28 w 170"/>
                  <a:gd name="T49" fmla="*/ 43 h 139"/>
                  <a:gd name="T50" fmla="*/ 33 w 170"/>
                  <a:gd name="T51" fmla="*/ 33 h 139"/>
                  <a:gd name="T52" fmla="*/ 41 w 170"/>
                  <a:gd name="T53" fmla="*/ 24 h 139"/>
                  <a:gd name="T54" fmla="*/ 54 w 170"/>
                  <a:gd name="T55" fmla="*/ 17 h 139"/>
                  <a:gd name="T56" fmla="*/ 64 w 170"/>
                  <a:gd name="T57" fmla="*/ 19 h 139"/>
                  <a:gd name="T58" fmla="*/ 80 w 170"/>
                  <a:gd name="T59" fmla="*/ 15 h 139"/>
                  <a:gd name="T60" fmla="*/ 95 w 170"/>
                  <a:gd name="T61" fmla="*/ 8 h 139"/>
                  <a:gd name="T62" fmla="*/ 101 w 170"/>
                  <a:gd name="T63" fmla="*/ 1 h 139"/>
                  <a:gd name="T64" fmla="*/ 121 w 170"/>
                  <a:gd name="T65" fmla="*/ 11 h 139"/>
                  <a:gd name="T66" fmla="*/ 137 w 170"/>
                  <a:gd name="T67" fmla="*/ 32 h 139"/>
                  <a:gd name="T68" fmla="*/ 145 w 170"/>
                  <a:gd name="T69" fmla="*/ 39 h 139"/>
                  <a:gd name="T70" fmla="*/ 156 w 170"/>
                  <a:gd name="T71" fmla="*/ 52 h 139"/>
                  <a:gd name="T72" fmla="*/ 170 w 170"/>
                  <a:gd name="T73" fmla="*/ 5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0" h="139">
                    <a:moveTo>
                      <a:pt x="170" y="61"/>
                    </a:moveTo>
                    <a:cubicBezTo>
                      <a:pt x="159" y="70"/>
                      <a:pt x="159" y="70"/>
                      <a:pt x="159" y="70"/>
                    </a:cubicBezTo>
                    <a:cubicBezTo>
                      <a:pt x="145" y="69"/>
                      <a:pt x="145" y="69"/>
                      <a:pt x="145" y="69"/>
                    </a:cubicBezTo>
                    <a:cubicBezTo>
                      <a:pt x="139" y="65"/>
                      <a:pt x="139" y="65"/>
                      <a:pt x="139" y="65"/>
                    </a:cubicBezTo>
                    <a:cubicBezTo>
                      <a:pt x="136" y="69"/>
                      <a:pt x="136" y="69"/>
                      <a:pt x="136" y="69"/>
                    </a:cubicBezTo>
                    <a:cubicBezTo>
                      <a:pt x="132" y="70"/>
                      <a:pt x="132" y="70"/>
                      <a:pt x="132" y="70"/>
                    </a:cubicBezTo>
                    <a:cubicBezTo>
                      <a:pt x="126" y="67"/>
                      <a:pt x="126" y="67"/>
                      <a:pt x="126" y="67"/>
                    </a:cubicBezTo>
                    <a:cubicBezTo>
                      <a:pt x="117" y="63"/>
                      <a:pt x="117" y="63"/>
                      <a:pt x="117" y="63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110" y="58"/>
                      <a:pt x="110" y="58"/>
                      <a:pt x="110" y="58"/>
                    </a:cubicBezTo>
                    <a:cubicBezTo>
                      <a:pt x="114" y="53"/>
                      <a:pt x="114" y="53"/>
                      <a:pt x="114" y="53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97" y="62"/>
                      <a:pt x="97" y="62"/>
                      <a:pt x="97" y="62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8" y="73"/>
                      <a:pt x="98" y="73"/>
                      <a:pt x="98" y="73"/>
                    </a:cubicBezTo>
                    <a:cubicBezTo>
                      <a:pt x="94" y="77"/>
                      <a:pt x="94" y="77"/>
                      <a:pt x="94" y="77"/>
                    </a:cubicBezTo>
                    <a:cubicBezTo>
                      <a:pt x="93" y="79"/>
                      <a:pt x="93" y="79"/>
                      <a:pt x="93" y="79"/>
                    </a:cubicBezTo>
                    <a:cubicBezTo>
                      <a:pt x="101" y="84"/>
                      <a:pt x="101" y="84"/>
                      <a:pt x="101" y="84"/>
                    </a:cubicBezTo>
                    <a:cubicBezTo>
                      <a:pt x="104" y="89"/>
                      <a:pt x="104" y="89"/>
                      <a:pt x="104" y="89"/>
                    </a:cubicBezTo>
                    <a:cubicBezTo>
                      <a:pt x="109" y="95"/>
                      <a:pt x="109" y="95"/>
                      <a:pt x="109" y="95"/>
                    </a:cubicBezTo>
                    <a:cubicBezTo>
                      <a:pt x="106" y="98"/>
                      <a:pt x="106" y="98"/>
                      <a:pt x="106" y="98"/>
                    </a:cubicBezTo>
                    <a:cubicBezTo>
                      <a:pt x="102" y="100"/>
                      <a:pt x="102" y="100"/>
                      <a:pt x="102" y="100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0" y="116"/>
                      <a:pt x="90" y="116"/>
                      <a:pt x="90" y="116"/>
                    </a:cubicBezTo>
                    <a:cubicBezTo>
                      <a:pt x="88" y="119"/>
                      <a:pt x="88" y="119"/>
                      <a:pt x="88" y="119"/>
                    </a:cubicBezTo>
                    <a:cubicBezTo>
                      <a:pt x="82" y="122"/>
                      <a:pt x="82" y="122"/>
                      <a:pt x="82" y="122"/>
                    </a:cubicBezTo>
                    <a:cubicBezTo>
                      <a:pt x="81" y="128"/>
                      <a:pt x="81" y="128"/>
                      <a:pt x="81" y="128"/>
                    </a:cubicBezTo>
                    <a:cubicBezTo>
                      <a:pt x="77" y="131"/>
                      <a:pt x="77" y="131"/>
                      <a:pt x="77" y="131"/>
                    </a:cubicBezTo>
                    <a:cubicBezTo>
                      <a:pt x="77" y="136"/>
                      <a:pt x="77" y="136"/>
                      <a:pt x="77" y="136"/>
                    </a:cubicBezTo>
                    <a:cubicBezTo>
                      <a:pt x="75" y="136"/>
                      <a:pt x="74" y="136"/>
                      <a:pt x="72" y="137"/>
                    </a:cubicBezTo>
                    <a:cubicBezTo>
                      <a:pt x="69" y="139"/>
                      <a:pt x="67" y="136"/>
                      <a:pt x="66" y="133"/>
                    </a:cubicBezTo>
                    <a:cubicBezTo>
                      <a:pt x="65" y="131"/>
                      <a:pt x="58" y="124"/>
                      <a:pt x="52" y="124"/>
                    </a:cubicBezTo>
                    <a:cubicBezTo>
                      <a:pt x="48" y="124"/>
                      <a:pt x="47" y="127"/>
                      <a:pt x="44" y="127"/>
                    </a:cubicBezTo>
                    <a:cubicBezTo>
                      <a:pt x="45" y="117"/>
                      <a:pt x="45" y="117"/>
                      <a:pt x="45" y="117"/>
                    </a:cubicBezTo>
                    <a:cubicBezTo>
                      <a:pt x="32" y="112"/>
                      <a:pt x="32" y="112"/>
                      <a:pt x="32" y="112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21" y="11"/>
                      <a:pt x="121" y="11"/>
                      <a:pt x="121" y="11"/>
                    </a:cubicBezTo>
                    <a:cubicBezTo>
                      <a:pt x="133" y="22"/>
                      <a:pt x="133" y="22"/>
                      <a:pt x="133" y="22"/>
                    </a:cubicBezTo>
                    <a:cubicBezTo>
                      <a:pt x="137" y="32"/>
                      <a:pt x="137" y="32"/>
                      <a:pt x="137" y="32"/>
                    </a:cubicBezTo>
                    <a:cubicBezTo>
                      <a:pt x="137" y="39"/>
                      <a:pt x="137" y="39"/>
                      <a:pt x="137" y="39"/>
                    </a:cubicBezTo>
                    <a:cubicBezTo>
                      <a:pt x="145" y="39"/>
                      <a:pt x="145" y="39"/>
                      <a:pt x="145" y="39"/>
                    </a:cubicBezTo>
                    <a:cubicBezTo>
                      <a:pt x="145" y="46"/>
                      <a:pt x="145" y="46"/>
                      <a:pt x="145" y="46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63" y="54"/>
                      <a:pt x="163" y="54"/>
                      <a:pt x="163" y="54"/>
                    </a:cubicBezTo>
                    <a:cubicBezTo>
                      <a:pt x="170" y="58"/>
                      <a:pt x="170" y="58"/>
                      <a:pt x="170" y="58"/>
                    </a:cubicBezTo>
                    <a:lnTo>
                      <a:pt x="170" y="6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899" name="Freeform 51">
                <a:extLst>
                  <a:ext uri="{FF2B5EF4-FFF2-40B4-BE49-F238E27FC236}">
                    <a16:creationId xmlns:a16="http://schemas.microsoft.com/office/drawing/2014/main" id="{F83636DE-642B-36A0-AD54-035C6FBF3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110" y="4638409"/>
                <a:ext cx="482789" cy="306039"/>
              </a:xfrm>
              <a:custGeom>
                <a:avLst/>
                <a:gdLst>
                  <a:gd name="T0" fmla="*/ 107 w 108"/>
                  <a:gd name="T1" fmla="*/ 68 h 77"/>
                  <a:gd name="T2" fmla="*/ 106 w 108"/>
                  <a:gd name="T3" fmla="*/ 68 h 77"/>
                  <a:gd name="T4" fmla="*/ 100 w 108"/>
                  <a:gd name="T5" fmla="*/ 73 h 77"/>
                  <a:gd name="T6" fmla="*/ 87 w 108"/>
                  <a:gd name="T7" fmla="*/ 74 h 77"/>
                  <a:gd name="T8" fmla="*/ 73 w 108"/>
                  <a:gd name="T9" fmla="*/ 73 h 77"/>
                  <a:gd name="T10" fmla="*/ 59 w 108"/>
                  <a:gd name="T11" fmla="*/ 69 h 77"/>
                  <a:gd name="T12" fmla="*/ 47 w 108"/>
                  <a:gd name="T13" fmla="*/ 73 h 77"/>
                  <a:gd name="T14" fmla="*/ 35 w 108"/>
                  <a:gd name="T15" fmla="*/ 70 h 77"/>
                  <a:gd name="T16" fmla="*/ 20 w 108"/>
                  <a:gd name="T17" fmla="*/ 68 h 77"/>
                  <a:gd name="T18" fmla="*/ 14 w 108"/>
                  <a:gd name="T19" fmla="*/ 67 h 77"/>
                  <a:gd name="T20" fmla="*/ 18 w 108"/>
                  <a:gd name="T21" fmla="*/ 60 h 77"/>
                  <a:gd name="T22" fmla="*/ 14 w 108"/>
                  <a:gd name="T23" fmla="*/ 53 h 77"/>
                  <a:gd name="T24" fmla="*/ 7 w 108"/>
                  <a:gd name="T25" fmla="*/ 51 h 77"/>
                  <a:gd name="T26" fmla="*/ 1 w 108"/>
                  <a:gd name="T27" fmla="*/ 49 h 77"/>
                  <a:gd name="T28" fmla="*/ 0 w 108"/>
                  <a:gd name="T29" fmla="*/ 42 h 77"/>
                  <a:gd name="T30" fmla="*/ 4 w 108"/>
                  <a:gd name="T31" fmla="*/ 42 h 77"/>
                  <a:gd name="T32" fmla="*/ 8 w 108"/>
                  <a:gd name="T33" fmla="*/ 37 h 77"/>
                  <a:gd name="T34" fmla="*/ 6 w 108"/>
                  <a:gd name="T35" fmla="*/ 33 h 77"/>
                  <a:gd name="T36" fmla="*/ 9 w 108"/>
                  <a:gd name="T37" fmla="*/ 28 h 77"/>
                  <a:gd name="T38" fmla="*/ 17 w 108"/>
                  <a:gd name="T39" fmla="*/ 28 h 77"/>
                  <a:gd name="T40" fmla="*/ 19 w 108"/>
                  <a:gd name="T41" fmla="*/ 22 h 77"/>
                  <a:gd name="T42" fmla="*/ 18 w 108"/>
                  <a:gd name="T43" fmla="*/ 7 h 77"/>
                  <a:gd name="T44" fmla="*/ 16 w 108"/>
                  <a:gd name="T45" fmla="*/ 5 h 77"/>
                  <a:gd name="T46" fmla="*/ 25 w 108"/>
                  <a:gd name="T47" fmla="*/ 0 h 77"/>
                  <a:gd name="T48" fmla="*/ 36 w 108"/>
                  <a:gd name="T49" fmla="*/ 4 h 77"/>
                  <a:gd name="T50" fmla="*/ 45 w 108"/>
                  <a:gd name="T51" fmla="*/ 4 h 77"/>
                  <a:gd name="T52" fmla="*/ 49 w 108"/>
                  <a:gd name="T53" fmla="*/ 11 h 77"/>
                  <a:gd name="T54" fmla="*/ 61 w 108"/>
                  <a:gd name="T55" fmla="*/ 4 h 77"/>
                  <a:gd name="T56" fmla="*/ 68 w 108"/>
                  <a:gd name="T57" fmla="*/ 8 h 77"/>
                  <a:gd name="T58" fmla="*/ 63 w 108"/>
                  <a:gd name="T59" fmla="*/ 16 h 77"/>
                  <a:gd name="T60" fmla="*/ 71 w 108"/>
                  <a:gd name="T61" fmla="*/ 25 h 77"/>
                  <a:gd name="T62" fmla="*/ 73 w 108"/>
                  <a:gd name="T63" fmla="*/ 34 h 77"/>
                  <a:gd name="T64" fmla="*/ 81 w 108"/>
                  <a:gd name="T65" fmla="*/ 37 h 77"/>
                  <a:gd name="T66" fmla="*/ 89 w 108"/>
                  <a:gd name="T67" fmla="*/ 39 h 77"/>
                  <a:gd name="T68" fmla="*/ 95 w 108"/>
                  <a:gd name="T69" fmla="*/ 45 h 77"/>
                  <a:gd name="T70" fmla="*/ 95 w 108"/>
                  <a:gd name="T71" fmla="*/ 53 h 77"/>
                  <a:gd name="T72" fmla="*/ 108 w 108"/>
                  <a:gd name="T73" fmla="*/ 58 h 77"/>
                  <a:gd name="T74" fmla="*/ 107 w 108"/>
                  <a:gd name="T75" fmla="*/ 6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8" h="77">
                    <a:moveTo>
                      <a:pt x="107" y="68"/>
                    </a:moveTo>
                    <a:cubicBezTo>
                      <a:pt x="107" y="68"/>
                      <a:pt x="106" y="68"/>
                      <a:pt x="106" y="68"/>
                    </a:cubicBezTo>
                    <a:cubicBezTo>
                      <a:pt x="102" y="69"/>
                      <a:pt x="102" y="73"/>
                      <a:pt x="100" y="73"/>
                    </a:cubicBezTo>
                    <a:cubicBezTo>
                      <a:pt x="99" y="74"/>
                      <a:pt x="89" y="75"/>
                      <a:pt x="87" y="74"/>
                    </a:cubicBezTo>
                    <a:cubicBezTo>
                      <a:pt x="85" y="73"/>
                      <a:pt x="77" y="73"/>
                      <a:pt x="73" y="73"/>
                    </a:cubicBezTo>
                    <a:cubicBezTo>
                      <a:pt x="68" y="73"/>
                      <a:pt x="64" y="73"/>
                      <a:pt x="59" y="69"/>
                    </a:cubicBezTo>
                    <a:cubicBezTo>
                      <a:pt x="55" y="66"/>
                      <a:pt x="51" y="69"/>
                      <a:pt x="47" y="73"/>
                    </a:cubicBezTo>
                    <a:cubicBezTo>
                      <a:pt x="43" y="77"/>
                      <a:pt x="39" y="70"/>
                      <a:pt x="35" y="70"/>
                    </a:cubicBezTo>
                    <a:cubicBezTo>
                      <a:pt x="31" y="69"/>
                      <a:pt x="25" y="69"/>
                      <a:pt x="20" y="68"/>
                    </a:cubicBezTo>
                    <a:cubicBezTo>
                      <a:pt x="18" y="67"/>
                      <a:pt x="16" y="67"/>
                      <a:pt x="14" y="67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108" y="58"/>
                      <a:pt x="108" y="58"/>
                      <a:pt x="108" y="58"/>
                    </a:cubicBezTo>
                    <a:lnTo>
                      <a:pt x="107" y="6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00" name="Freeform 52">
                <a:extLst>
                  <a:ext uri="{FF2B5EF4-FFF2-40B4-BE49-F238E27FC236}">
                    <a16:creationId xmlns:a16="http://schemas.microsoft.com/office/drawing/2014/main" id="{C7B1C345-7E1E-4FBD-4A82-A01842747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170" y="4575288"/>
                <a:ext cx="465624" cy="482010"/>
              </a:xfrm>
              <a:custGeom>
                <a:avLst/>
                <a:gdLst>
                  <a:gd name="T0" fmla="*/ 89 w 104"/>
                  <a:gd name="T1" fmla="*/ 83 h 121"/>
                  <a:gd name="T2" fmla="*/ 64 w 104"/>
                  <a:gd name="T3" fmla="*/ 75 h 121"/>
                  <a:gd name="T4" fmla="*/ 59 w 104"/>
                  <a:gd name="T5" fmla="*/ 88 h 121"/>
                  <a:gd name="T6" fmla="*/ 66 w 104"/>
                  <a:gd name="T7" fmla="*/ 102 h 121"/>
                  <a:gd name="T8" fmla="*/ 54 w 104"/>
                  <a:gd name="T9" fmla="*/ 102 h 121"/>
                  <a:gd name="T10" fmla="*/ 42 w 104"/>
                  <a:gd name="T11" fmla="*/ 118 h 121"/>
                  <a:gd name="T12" fmla="*/ 22 w 104"/>
                  <a:gd name="T13" fmla="*/ 120 h 121"/>
                  <a:gd name="T14" fmla="*/ 22 w 104"/>
                  <a:gd name="T15" fmla="*/ 116 h 121"/>
                  <a:gd name="T16" fmla="*/ 23 w 104"/>
                  <a:gd name="T17" fmla="*/ 106 h 121"/>
                  <a:gd name="T18" fmla="*/ 10 w 104"/>
                  <a:gd name="T19" fmla="*/ 106 h 121"/>
                  <a:gd name="T20" fmla="*/ 4 w 104"/>
                  <a:gd name="T21" fmla="*/ 99 h 121"/>
                  <a:gd name="T22" fmla="*/ 12 w 104"/>
                  <a:gd name="T23" fmla="*/ 85 h 121"/>
                  <a:gd name="T24" fmla="*/ 15 w 104"/>
                  <a:gd name="T25" fmla="*/ 81 h 121"/>
                  <a:gd name="T26" fmla="*/ 21 w 104"/>
                  <a:gd name="T27" fmla="*/ 68 h 121"/>
                  <a:gd name="T28" fmla="*/ 31 w 104"/>
                  <a:gd name="T29" fmla="*/ 58 h 121"/>
                  <a:gd name="T30" fmla="*/ 39 w 104"/>
                  <a:gd name="T31" fmla="*/ 61 h 121"/>
                  <a:gd name="T32" fmla="*/ 45 w 104"/>
                  <a:gd name="T33" fmla="*/ 56 h 121"/>
                  <a:gd name="T34" fmla="*/ 40 w 104"/>
                  <a:gd name="T35" fmla="*/ 46 h 121"/>
                  <a:gd name="T36" fmla="*/ 31 w 104"/>
                  <a:gd name="T37" fmla="*/ 47 h 121"/>
                  <a:gd name="T38" fmla="*/ 20 w 104"/>
                  <a:gd name="T39" fmla="*/ 45 h 121"/>
                  <a:gd name="T40" fmla="*/ 16 w 104"/>
                  <a:gd name="T41" fmla="*/ 31 h 121"/>
                  <a:gd name="T42" fmla="*/ 16 w 104"/>
                  <a:gd name="T43" fmla="*/ 17 h 121"/>
                  <a:gd name="T44" fmla="*/ 28 w 104"/>
                  <a:gd name="T45" fmla="*/ 19 h 121"/>
                  <a:gd name="T46" fmla="*/ 34 w 104"/>
                  <a:gd name="T47" fmla="*/ 29 h 121"/>
                  <a:gd name="T48" fmla="*/ 44 w 104"/>
                  <a:gd name="T49" fmla="*/ 26 h 121"/>
                  <a:gd name="T50" fmla="*/ 54 w 104"/>
                  <a:gd name="T51" fmla="*/ 18 h 121"/>
                  <a:gd name="T52" fmla="*/ 58 w 104"/>
                  <a:gd name="T53" fmla="*/ 1 h 121"/>
                  <a:gd name="T54" fmla="*/ 68 w 104"/>
                  <a:gd name="T55" fmla="*/ 6 h 121"/>
                  <a:gd name="T56" fmla="*/ 87 w 104"/>
                  <a:gd name="T57" fmla="*/ 17 h 121"/>
                  <a:gd name="T58" fmla="*/ 103 w 104"/>
                  <a:gd name="T59" fmla="*/ 23 h 121"/>
                  <a:gd name="T60" fmla="*/ 102 w 104"/>
                  <a:gd name="T61" fmla="*/ 44 h 121"/>
                  <a:gd name="T62" fmla="*/ 91 w 104"/>
                  <a:gd name="T63" fmla="*/ 49 h 121"/>
                  <a:gd name="T64" fmla="*/ 89 w 104"/>
                  <a:gd name="T65" fmla="*/ 58 h 121"/>
                  <a:gd name="T66" fmla="*/ 86 w 104"/>
                  <a:gd name="T67" fmla="*/ 65 h 121"/>
                  <a:gd name="T68" fmla="*/ 99 w 104"/>
                  <a:gd name="T69" fmla="*/ 69 h 121"/>
                  <a:gd name="T70" fmla="*/ 99 w 104"/>
                  <a:gd name="T71" fmla="*/ 8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4" h="121">
                    <a:moveTo>
                      <a:pt x="99" y="83"/>
                    </a:moveTo>
                    <a:cubicBezTo>
                      <a:pt x="95" y="83"/>
                      <a:pt x="92" y="83"/>
                      <a:pt x="89" y="83"/>
                    </a:cubicBezTo>
                    <a:cubicBezTo>
                      <a:pt x="85" y="83"/>
                      <a:pt x="84" y="83"/>
                      <a:pt x="79" y="80"/>
                    </a:cubicBezTo>
                    <a:cubicBezTo>
                      <a:pt x="75" y="76"/>
                      <a:pt x="65" y="74"/>
                      <a:pt x="64" y="75"/>
                    </a:cubicBezTo>
                    <a:cubicBezTo>
                      <a:pt x="63" y="76"/>
                      <a:pt x="62" y="78"/>
                      <a:pt x="59" y="81"/>
                    </a:cubicBezTo>
                    <a:cubicBezTo>
                      <a:pt x="56" y="85"/>
                      <a:pt x="58" y="86"/>
                      <a:pt x="59" y="88"/>
                    </a:cubicBezTo>
                    <a:cubicBezTo>
                      <a:pt x="60" y="90"/>
                      <a:pt x="58" y="90"/>
                      <a:pt x="56" y="93"/>
                    </a:cubicBezTo>
                    <a:cubicBezTo>
                      <a:pt x="54" y="95"/>
                      <a:pt x="59" y="97"/>
                      <a:pt x="66" y="102"/>
                    </a:cubicBezTo>
                    <a:cubicBezTo>
                      <a:pt x="73" y="108"/>
                      <a:pt x="68" y="108"/>
                      <a:pt x="65" y="109"/>
                    </a:cubicBezTo>
                    <a:cubicBezTo>
                      <a:pt x="62" y="110"/>
                      <a:pt x="57" y="105"/>
                      <a:pt x="54" y="102"/>
                    </a:cubicBezTo>
                    <a:cubicBezTo>
                      <a:pt x="51" y="99"/>
                      <a:pt x="47" y="103"/>
                      <a:pt x="43" y="105"/>
                    </a:cubicBezTo>
                    <a:cubicBezTo>
                      <a:pt x="39" y="108"/>
                      <a:pt x="41" y="115"/>
                      <a:pt x="42" y="118"/>
                    </a:cubicBezTo>
                    <a:cubicBezTo>
                      <a:pt x="42" y="121"/>
                      <a:pt x="41" y="120"/>
                      <a:pt x="35" y="120"/>
                    </a:cubicBezTo>
                    <a:cubicBezTo>
                      <a:pt x="30" y="120"/>
                      <a:pt x="25" y="118"/>
                      <a:pt x="22" y="120"/>
                    </a:cubicBezTo>
                    <a:cubicBezTo>
                      <a:pt x="19" y="118"/>
                      <a:pt x="19" y="118"/>
                      <a:pt x="19" y="118"/>
                    </a:cubicBezTo>
                    <a:cubicBezTo>
                      <a:pt x="22" y="116"/>
                      <a:pt x="22" y="116"/>
                      <a:pt x="22" y="116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3" y="106"/>
                      <a:pt x="23" y="106"/>
                      <a:pt x="23" y="106"/>
                    </a:cubicBezTo>
                    <a:cubicBezTo>
                      <a:pt x="16" y="104"/>
                      <a:pt x="16" y="104"/>
                      <a:pt x="16" y="104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4" y="100"/>
                      <a:pt x="4" y="99"/>
                    </a:cubicBezTo>
                    <a:cubicBezTo>
                      <a:pt x="5" y="99"/>
                      <a:pt x="9" y="93"/>
                      <a:pt x="9" y="93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5" y="85"/>
                      <a:pt x="15" y="85"/>
                      <a:pt x="15" y="85"/>
                    </a:cubicBezTo>
                    <a:cubicBezTo>
                      <a:pt x="15" y="81"/>
                      <a:pt x="15" y="81"/>
                      <a:pt x="15" y="81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4" y="18"/>
                      <a:pt x="54" y="18"/>
                    </a:cubicBezTo>
                    <a:cubicBezTo>
                      <a:pt x="55" y="17"/>
                      <a:pt x="58" y="11"/>
                      <a:pt x="58" y="1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3" y="53"/>
                      <a:pt x="93" y="53"/>
                      <a:pt x="93" y="53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6" y="65"/>
                      <a:pt x="86" y="65"/>
                      <a:pt x="86" y="65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9" y="69"/>
                      <a:pt x="99" y="69"/>
                      <a:pt x="99" y="69"/>
                    </a:cubicBezTo>
                    <a:cubicBezTo>
                      <a:pt x="103" y="76"/>
                      <a:pt x="103" y="76"/>
                      <a:pt x="103" y="76"/>
                    </a:cubicBezTo>
                    <a:lnTo>
                      <a:pt x="99" y="8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01" name="Freeform 53">
                <a:extLst>
                  <a:ext uri="{FF2B5EF4-FFF2-40B4-BE49-F238E27FC236}">
                    <a16:creationId xmlns:a16="http://schemas.microsoft.com/office/drawing/2014/main" id="{9F11E05F-603D-2FAB-D2FE-18F96A326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2933" y="3984252"/>
                <a:ext cx="675905" cy="698149"/>
              </a:xfrm>
              <a:custGeom>
                <a:avLst/>
                <a:gdLst>
                  <a:gd name="T0" fmla="*/ 225 w 315"/>
                  <a:gd name="T1" fmla="*/ 9 h 365"/>
                  <a:gd name="T2" fmla="*/ 261 w 315"/>
                  <a:gd name="T3" fmla="*/ 50 h 365"/>
                  <a:gd name="T4" fmla="*/ 279 w 315"/>
                  <a:gd name="T5" fmla="*/ 77 h 365"/>
                  <a:gd name="T6" fmla="*/ 273 w 315"/>
                  <a:gd name="T7" fmla="*/ 109 h 365"/>
                  <a:gd name="T8" fmla="*/ 271 w 315"/>
                  <a:gd name="T9" fmla="*/ 146 h 365"/>
                  <a:gd name="T10" fmla="*/ 279 w 315"/>
                  <a:gd name="T11" fmla="*/ 171 h 365"/>
                  <a:gd name="T12" fmla="*/ 275 w 315"/>
                  <a:gd name="T13" fmla="*/ 196 h 365"/>
                  <a:gd name="T14" fmla="*/ 296 w 315"/>
                  <a:gd name="T15" fmla="*/ 223 h 365"/>
                  <a:gd name="T16" fmla="*/ 306 w 315"/>
                  <a:gd name="T17" fmla="*/ 242 h 365"/>
                  <a:gd name="T18" fmla="*/ 315 w 315"/>
                  <a:gd name="T19" fmla="*/ 265 h 365"/>
                  <a:gd name="T20" fmla="*/ 315 w 315"/>
                  <a:gd name="T21" fmla="*/ 300 h 365"/>
                  <a:gd name="T22" fmla="*/ 288 w 315"/>
                  <a:gd name="T23" fmla="*/ 302 h 365"/>
                  <a:gd name="T24" fmla="*/ 271 w 315"/>
                  <a:gd name="T25" fmla="*/ 307 h 365"/>
                  <a:gd name="T26" fmla="*/ 261 w 315"/>
                  <a:gd name="T27" fmla="*/ 327 h 365"/>
                  <a:gd name="T28" fmla="*/ 252 w 315"/>
                  <a:gd name="T29" fmla="*/ 359 h 365"/>
                  <a:gd name="T30" fmla="*/ 213 w 315"/>
                  <a:gd name="T31" fmla="*/ 365 h 365"/>
                  <a:gd name="T32" fmla="*/ 186 w 315"/>
                  <a:gd name="T33" fmla="*/ 350 h 365"/>
                  <a:gd name="T34" fmla="*/ 144 w 315"/>
                  <a:gd name="T35" fmla="*/ 352 h 365"/>
                  <a:gd name="T36" fmla="*/ 115 w 315"/>
                  <a:gd name="T37" fmla="*/ 344 h 365"/>
                  <a:gd name="T38" fmla="*/ 75 w 315"/>
                  <a:gd name="T39" fmla="*/ 321 h 365"/>
                  <a:gd name="T40" fmla="*/ 54 w 315"/>
                  <a:gd name="T41" fmla="*/ 311 h 365"/>
                  <a:gd name="T42" fmla="*/ 36 w 315"/>
                  <a:gd name="T43" fmla="*/ 309 h 365"/>
                  <a:gd name="T44" fmla="*/ 0 w 315"/>
                  <a:gd name="T45" fmla="*/ 284 h 365"/>
                  <a:gd name="T46" fmla="*/ 19 w 315"/>
                  <a:gd name="T47" fmla="*/ 248 h 365"/>
                  <a:gd name="T48" fmla="*/ 50 w 315"/>
                  <a:gd name="T49" fmla="*/ 244 h 365"/>
                  <a:gd name="T50" fmla="*/ 67 w 315"/>
                  <a:gd name="T51" fmla="*/ 221 h 365"/>
                  <a:gd name="T52" fmla="*/ 92 w 315"/>
                  <a:gd name="T53" fmla="*/ 221 h 365"/>
                  <a:gd name="T54" fmla="*/ 98 w 315"/>
                  <a:gd name="T55" fmla="*/ 200 h 365"/>
                  <a:gd name="T56" fmla="*/ 127 w 315"/>
                  <a:gd name="T57" fmla="*/ 186 h 365"/>
                  <a:gd name="T58" fmla="*/ 129 w 315"/>
                  <a:gd name="T59" fmla="*/ 161 h 365"/>
                  <a:gd name="T60" fmla="*/ 121 w 315"/>
                  <a:gd name="T61" fmla="*/ 136 h 365"/>
                  <a:gd name="T62" fmla="*/ 131 w 315"/>
                  <a:gd name="T63" fmla="*/ 107 h 365"/>
                  <a:gd name="T64" fmla="*/ 177 w 315"/>
                  <a:gd name="T65" fmla="*/ 67 h 365"/>
                  <a:gd name="T66" fmla="*/ 188 w 315"/>
                  <a:gd name="T67" fmla="*/ 36 h 365"/>
                  <a:gd name="T68" fmla="*/ 200 w 315"/>
                  <a:gd name="T69" fmla="*/ 15 h 365"/>
                  <a:gd name="T70" fmla="*/ 213 w 315"/>
                  <a:gd name="T71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5" h="365">
                    <a:moveTo>
                      <a:pt x="213" y="0"/>
                    </a:moveTo>
                    <a:lnTo>
                      <a:pt x="225" y="9"/>
                    </a:lnTo>
                    <a:lnTo>
                      <a:pt x="223" y="19"/>
                    </a:lnTo>
                    <a:lnTo>
                      <a:pt x="261" y="50"/>
                    </a:lnTo>
                    <a:lnTo>
                      <a:pt x="267" y="67"/>
                    </a:lnTo>
                    <a:lnTo>
                      <a:pt x="279" y="77"/>
                    </a:lnTo>
                    <a:lnTo>
                      <a:pt x="279" y="98"/>
                    </a:lnTo>
                    <a:lnTo>
                      <a:pt x="273" y="109"/>
                    </a:lnTo>
                    <a:lnTo>
                      <a:pt x="273" y="129"/>
                    </a:lnTo>
                    <a:lnTo>
                      <a:pt x="271" y="146"/>
                    </a:lnTo>
                    <a:lnTo>
                      <a:pt x="281" y="161"/>
                    </a:lnTo>
                    <a:lnTo>
                      <a:pt x="279" y="171"/>
                    </a:lnTo>
                    <a:lnTo>
                      <a:pt x="271" y="182"/>
                    </a:lnTo>
                    <a:lnTo>
                      <a:pt x="275" y="196"/>
                    </a:lnTo>
                    <a:lnTo>
                      <a:pt x="292" y="202"/>
                    </a:lnTo>
                    <a:lnTo>
                      <a:pt x="296" y="223"/>
                    </a:lnTo>
                    <a:lnTo>
                      <a:pt x="309" y="227"/>
                    </a:lnTo>
                    <a:lnTo>
                      <a:pt x="306" y="242"/>
                    </a:lnTo>
                    <a:lnTo>
                      <a:pt x="309" y="259"/>
                    </a:lnTo>
                    <a:lnTo>
                      <a:pt x="315" y="265"/>
                    </a:lnTo>
                    <a:lnTo>
                      <a:pt x="311" y="288"/>
                    </a:lnTo>
                    <a:lnTo>
                      <a:pt x="315" y="300"/>
                    </a:lnTo>
                    <a:lnTo>
                      <a:pt x="300" y="309"/>
                    </a:lnTo>
                    <a:lnTo>
                      <a:pt x="288" y="302"/>
                    </a:lnTo>
                    <a:lnTo>
                      <a:pt x="284" y="311"/>
                    </a:lnTo>
                    <a:lnTo>
                      <a:pt x="271" y="307"/>
                    </a:lnTo>
                    <a:lnTo>
                      <a:pt x="261" y="317"/>
                    </a:lnTo>
                    <a:lnTo>
                      <a:pt x="261" y="327"/>
                    </a:lnTo>
                    <a:lnTo>
                      <a:pt x="256" y="342"/>
                    </a:lnTo>
                    <a:lnTo>
                      <a:pt x="252" y="359"/>
                    </a:lnTo>
                    <a:lnTo>
                      <a:pt x="238" y="350"/>
                    </a:lnTo>
                    <a:lnTo>
                      <a:pt x="213" y="365"/>
                    </a:lnTo>
                    <a:lnTo>
                      <a:pt x="204" y="350"/>
                    </a:lnTo>
                    <a:lnTo>
                      <a:pt x="186" y="350"/>
                    </a:lnTo>
                    <a:lnTo>
                      <a:pt x="163" y="342"/>
                    </a:lnTo>
                    <a:lnTo>
                      <a:pt x="144" y="352"/>
                    </a:lnTo>
                    <a:lnTo>
                      <a:pt x="125" y="334"/>
                    </a:lnTo>
                    <a:lnTo>
                      <a:pt x="115" y="344"/>
                    </a:lnTo>
                    <a:lnTo>
                      <a:pt x="96" y="332"/>
                    </a:lnTo>
                    <a:lnTo>
                      <a:pt x="75" y="321"/>
                    </a:lnTo>
                    <a:lnTo>
                      <a:pt x="65" y="309"/>
                    </a:lnTo>
                    <a:lnTo>
                      <a:pt x="54" y="311"/>
                    </a:lnTo>
                    <a:lnTo>
                      <a:pt x="42" y="323"/>
                    </a:lnTo>
                    <a:lnTo>
                      <a:pt x="36" y="309"/>
                    </a:lnTo>
                    <a:lnTo>
                      <a:pt x="21" y="307"/>
                    </a:lnTo>
                    <a:lnTo>
                      <a:pt x="0" y="284"/>
                    </a:lnTo>
                    <a:lnTo>
                      <a:pt x="15" y="267"/>
                    </a:lnTo>
                    <a:lnTo>
                      <a:pt x="19" y="248"/>
                    </a:lnTo>
                    <a:lnTo>
                      <a:pt x="40" y="250"/>
                    </a:lnTo>
                    <a:lnTo>
                      <a:pt x="50" y="244"/>
                    </a:lnTo>
                    <a:lnTo>
                      <a:pt x="56" y="225"/>
                    </a:lnTo>
                    <a:lnTo>
                      <a:pt x="67" y="221"/>
                    </a:lnTo>
                    <a:lnTo>
                      <a:pt x="79" y="232"/>
                    </a:lnTo>
                    <a:lnTo>
                      <a:pt x="92" y="221"/>
                    </a:lnTo>
                    <a:lnTo>
                      <a:pt x="83" y="209"/>
                    </a:lnTo>
                    <a:lnTo>
                      <a:pt x="98" y="200"/>
                    </a:lnTo>
                    <a:lnTo>
                      <a:pt x="113" y="200"/>
                    </a:lnTo>
                    <a:lnTo>
                      <a:pt x="127" y="186"/>
                    </a:lnTo>
                    <a:lnTo>
                      <a:pt x="117" y="173"/>
                    </a:lnTo>
                    <a:lnTo>
                      <a:pt x="129" y="161"/>
                    </a:lnTo>
                    <a:lnTo>
                      <a:pt x="129" y="146"/>
                    </a:lnTo>
                    <a:lnTo>
                      <a:pt x="121" y="136"/>
                    </a:lnTo>
                    <a:lnTo>
                      <a:pt x="123" y="119"/>
                    </a:lnTo>
                    <a:lnTo>
                      <a:pt x="131" y="107"/>
                    </a:lnTo>
                    <a:lnTo>
                      <a:pt x="150" y="107"/>
                    </a:lnTo>
                    <a:lnTo>
                      <a:pt x="177" y="67"/>
                    </a:lnTo>
                    <a:lnTo>
                      <a:pt x="188" y="54"/>
                    </a:lnTo>
                    <a:lnTo>
                      <a:pt x="188" y="36"/>
                    </a:lnTo>
                    <a:lnTo>
                      <a:pt x="202" y="29"/>
                    </a:lnTo>
                    <a:lnTo>
                      <a:pt x="200" y="15"/>
                    </a:lnTo>
                    <a:lnTo>
                      <a:pt x="208" y="4"/>
                    </a:lnTo>
                    <a:lnTo>
                      <a:pt x="213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02" name="Freeform 54">
                <a:extLst>
                  <a:ext uri="{FF2B5EF4-FFF2-40B4-BE49-F238E27FC236}">
                    <a16:creationId xmlns:a16="http://schemas.microsoft.com/office/drawing/2014/main" id="{B5C2A3F3-716B-F217-9388-C8388A58C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1789" y="4422269"/>
                <a:ext cx="978453" cy="638856"/>
              </a:xfrm>
              <a:custGeom>
                <a:avLst/>
                <a:gdLst>
                  <a:gd name="T0" fmla="*/ 31 w 456"/>
                  <a:gd name="T1" fmla="*/ 207 h 334"/>
                  <a:gd name="T2" fmla="*/ 69 w 456"/>
                  <a:gd name="T3" fmla="*/ 219 h 334"/>
                  <a:gd name="T4" fmla="*/ 146 w 456"/>
                  <a:gd name="T5" fmla="*/ 278 h 334"/>
                  <a:gd name="T6" fmla="*/ 192 w 456"/>
                  <a:gd name="T7" fmla="*/ 292 h 334"/>
                  <a:gd name="T8" fmla="*/ 231 w 456"/>
                  <a:gd name="T9" fmla="*/ 278 h 334"/>
                  <a:gd name="T10" fmla="*/ 244 w 456"/>
                  <a:gd name="T11" fmla="*/ 313 h 334"/>
                  <a:gd name="T12" fmla="*/ 244 w 456"/>
                  <a:gd name="T13" fmla="*/ 326 h 334"/>
                  <a:gd name="T14" fmla="*/ 269 w 456"/>
                  <a:gd name="T15" fmla="*/ 313 h 334"/>
                  <a:gd name="T16" fmla="*/ 300 w 456"/>
                  <a:gd name="T17" fmla="*/ 307 h 334"/>
                  <a:gd name="T18" fmla="*/ 352 w 456"/>
                  <a:gd name="T19" fmla="*/ 290 h 334"/>
                  <a:gd name="T20" fmla="*/ 377 w 456"/>
                  <a:gd name="T21" fmla="*/ 294 h 334"/>
                  <a:gd name="T22" fmla="*/ 398 w 456"/>
                  <a:gd name="T23" fmla="*/ 290 h 334"/>
                  <a:gd name="T24" fmla="*/ 427 w 456"/>
                  <a:gd name="T25" fmla="*/ 271 h 334"/>
                  <a:gd name="T26" fmla="*/ 442 w 456"/>
                  <a:gd name="T27" fmla="*/ 232 h 334"/>
                  <a:gd name="T28" fmla="*/ 452 w 456"/>
                  <a:gd name="T29" fmla="*/ 213 h 334"/>
                  <a:gd name="T30" fmla="*/ 421 w 456"/>
                  <a:gd name="T31" fmla="*/ 205 h 334"/>
                  <a:gd name="T32" fmla="*/ 411 w 456"/>
                  <a:gd name="T33" fmla="*/ 171 h 334"/>
                  <a:gd name="T34" fmla="*/ 429 w 456"/>
                  <a:gd name="T35" fmla="*/ 128 h 334"/>
                  <a:gd name="T36" fmla="*/ 406 w 456"/>
                  <a:gd name="T37" fmla="*/ 111 h 334"/>
                  <a:gd name="T38" fmla="*/ 338 w 456"/>
                  <a:gd name="T39" fmla="*/ 82 h 334"/>
                  <a:gd name="T40" fmla="*/ 313 w 456"/>
                  <a:gd name="T41" fmla="*/ 82 h 334"/>
                  <a:gd name="T42" fmla="*/ 319 w 456"/>
                  <a:gd name="T43" fmla="*/ 55 h 334"/>
                  <a:gd name="T44" fmla="*/ 275 w 456"/>
                  <a:gd name="T45" fmla="*/ 7 h 334"/>
                  <a:gd name="T46" fmla="*/ 244 w 456"/>
                  <a:gd name="T47" fmla="*/ 36 h 334"/>
                  <a:gd name="T48" fmla="*/ 213 w 456"/>
                  <a:gd name="T49" fmla="*/ 28 h 334"/>
                  <a:gd name="T50" fmla="*/ 181 w 456"/>
                  <a:gd name="T51" fmla="*/ 17 h 334"/>
                  <a:gd name="T52" fmla="*/ 150 w 456"/>
                  <a:gd name="T53" fmla="*/ 7 h 334"/>
                  <a:gd name="T54" fmla="*/ 113 w 456"/>
                  <a:gd name="T55" fmla="*/ 0 h 334"/>
                  <a:gd name="T56" fmla="*/ 71 w 456"/>
                  <a:gd name="T57" fmla="*/ 40 h 334"/>
                  <a:gd name="T58" fmla="*/ 52 w 456"/>
                  <a:gd name="T59" fmla="*/ 67 h 334"/>
                  <a:gd name="T60" fmla="*/ 27 w 456"/>
                  <a:gd name="T61" fmla="*/ 96 h 334"/>
                  <a:gd name="T62" fmla="*/ 2 w 456"/>
                  <a:gd name="T63" fmla="*/ 115 h 334"/>
                  <a:gd name="T64" fmla="*/ 0 w 456"/>
                  <a:gd name="T65" fmla="*/ 151 h 334"/>
                  <a:gd name="T66" fmla="*/ 8 w 456"/>
                  <a:gd name="T67" fmla="*/ 173 h 334"/>
                  <a:gd name="T68" fmla="*/ 19 w 456"/>
                  <a:gd name="T69" fmla="*/ 205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56" h="334">
                    <a:moveTo>
                      <a:pt x="19" y="205"/>
                    </a:moveTo>
                    <a:lnTo>
                      <a:pt x="31" y="207"/>
                    </a:lnTo>
                    <a:lnTo>
                      <a:pt x="44" y="219"/>
                    </a:lnTo>
                    <a:lnTo>
                      <a:pt x="69" y="219"/>
                    </a:lnTo>
                    <a:lnTo>
                      <a:pt x="111" y="234"/>
                    </a:lnTo>
                    <a:lnTo>
                      <a:pt x="146" y="278"/>
                    </a:lnTo>
                    <a:lnTo>
                      <a:pt x="177" y="278"/>
                    </a:lnTo>
                    <a:lnTo>
                      <a:pt x="192" y="292"/>
                    </a:lnTo>
                    <a:lnTo>
                      <a:pt x="221" y="290"/>
                    </a:lnTo>
                    <a:lnTo>
                      <a:pt x="231" y="278"/>
                    </a:lnTo>
                    <a:lnTo>
                      <a:pt x="246" y="284"/>
                    </a:lnTo>
                    <a:lnTo>
                      <a:pt x="244" y="313"/>
                    </a:lnTo>
                    <a:lnTo>
                      <a:pt x="248" y="319"/>
                    </a:lnTo>
                    <a:lnTo>
                      <a:pt x="244" y="326"/>
                    </a:lnTo>
                    <a:lnTo>
                      <a:pt x="250" y="334"/>
                    </a:lnTo>
                    <a:lnTo>
                      <a:pt x="269" y="313"/>
                    </a:lnTo>
                    <a:lnTo>
                      <a:pt x="288" y="317"/>
                    </a:lnTo>
                    <a:lnTo>
                      <a:pt x="300" y="307"/>
                    </a:lnTo>
                    <a:lnTo>
                      <a:pt x="327" y="309"/>
                    </a:lnTo>
                    <a:lnTo>
                      <a:pt x="352" y="290"/>
                    </a:lnTo>
                    <a:lnTo>
                      <a:pt x="373" y="290"/>
                    </a:lnTo>
                    <a:lnTo>
                      <a:pt x="377" y="294"/>
                    </a:lnTo>
                    <a:lnTo>
                      <a:pt x="390" y="284"/>
                    </a:lnTo>
                    <a:lnTo>
                      <a:pt x="398" y="290"/>
                    </a:lnTo>
                    <a:lnTo>
                      <a:pt x="423" y="271"/>
                    </a:lnTo>
                    <a:lnTo>
                      <a:pt x="427" y="271"/>
                    </a:lnTo>
                    <a:lnTo>
                      <a:pt x="431" y="248"/>
                    </a:lnTo>
                    <a:lnTo>
                      <a:pt x="442" y="232"/>
                    </a:lnTo>
                    <a:lnTo>
                      <a:pt x="456" y="228"/>
                    </a:lnTo>
                    <a:lnTo>
                      <a:pt x="452" y="213"/>
                    </a:lnTo>
                    <a:lnTo>
                      <a:pt x="440" y="205"/>
                    </a:lnTo>
                    <a:lnTo>
                      <a:pt x="421" y="205"/>
                    </a:lnTo>
                    <a:lnTo>
                      <a:pt x="417" y="194"/>
                    </a:lnTo>
                    <a:lnTo>
                      <a:pt x="411" y="171"/>
                    </a:lnTo>
                    <a:lnTo>
                      <a:pt x="438" y="136"/>
                    </a:lnTo>
                    <a:lnTo>
                      <a:pt x="429" y="128"/>
                    </a:lnTo>
                    <a:lnTo>
                      <a:pt x="409" y="128"/>
                    </a:lnTo>
                    <a:lnTo>
                      <a:pt x="406" y="111"/>
                    </a:lnTo>
                    <a:lnTo>
                      <a:pt x="381" y="80"/>
                    </a:lnTo>
                    <a:lnTo>
                      <a:pt x="338" y="82"/>
                    </a:lnTo>
                    <a:lnTo>
                      <a:pt x="327" y="86"/>
                    </a:lnTo>
                    <a:lnTo>
                      <a:pt x="313" y="82"/>
                    </a:lnTo>
                    <a:lnTo>
                      <a:pt x="306" y="67"/>
                    </a:lnTo>
                    <a:lnTo>
                      <a:pt x="319" y="55"/>
                    </a:lnTo>
                    <a:lnTo>
                      <a:pt x="304" y="23"/>
                    </a:lnTo>
                    <a:lnTo>
                      <a:pt x="275" y="7"/>
                    </a:lnTo>
                    <a:lnTo>
                      <a:pt x="248" y="21"/>
                    </a:lnTo>
                    <a:lnTo>
                      <a:pt x="244" y="36"/>
                    </a:lnTo>
                    <a:lnTo>
                      <a:pt x="225" y="23"/>
                    </a:lnTo>
                    <a:lnTo>
                      <a:pt x="213" y="28"/>
                    </a:lnTo>
                    <a:lnTo>
                      <a:pt x="196" y="11"/>
                    </a:lnTo>
                    <a:lnTo>
                      <a:pt x="181" y="17"/>
                    </a:lnTo>
                    <a:lnTo>
                      <a:pt x="156" y="15"/>
                    </a:lnTo>
                    <a:lnTo>
                      <a:pt x="150" y="7"/>
                    </a:lnTo>
                    <a:lnTo>
                      <a:pt x="125" y="7"/>
                    </a:lnTo>
                    <a:lnTo>
                      <a:pt x="113" y="0"/>
                    </a:lnTo>
                    <a:lnTo>
                      <a:pt x="86" y="5"/>
                    </a:lnTo>
                    <a:lnTo>
                      <a:pt x="71" y="40"/>
                    </a:lnTo>
                    <a:lnTo>
                      <a:pt x="71" y="63"/>
                    </a:lnTo>
                    <a:lnTo>
                      <a:pt x="52" y="67"/>
                    </a:lnTo>
                    <a:lnTo>
                      <a:pt x="29" y="84"/>
                    </a:lnTo>
                    <a:lnTo>
                      <a:pt x="27" y="96"/>
                    </a:lnTo>
                    <a:lnTo>
                      <a:pt x="6" y="113"/>
                    </a:lnTo>
                    <a:lnTo>
                      <a:pt x="2" y="115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8" y="155"/>
                    </a:lnTo>
                    <a:lnTo>
                      <a:pt x="8" y="173"/>
                    </a:lnTo>
                    <a:lnTo>
                      <a:pt x="19" y="198"/>
                    </a:lnTo>
                    <a:lnTo>
                      <a:pt x="19" y="205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03" name="Freeform 55">
                <a:extLst>
                  <a:ext uri="{FF2B5EF4-FFF2-40B4-BE49-F238E27FC236}">
                    <a16:creationId xmlns:a16="http://schemas.microsoft.com/office/drawing/2014/main" id="{44FDF2D6-5958-62E8-3504-9EECD7106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0156" y="3972776"/>
                <a:ext cx="1534196" cy="1534017"/>
              </a:xfrm>
              <a:custGeom>
                <a:avLst/>
                <a:gdLst>
                  <a:gd name="T0" fmla="*/ 130 w 343"/>
                  <a:gd name="T1" fmla="*/ 6 h 385"/>
                  <a:gd name="T2" fmla="*/ 122 w 343"/>
                  <a:gd name="T3" fmla="*/ 28 h 385"/>
                  <a:gd name="T4" fmla="*/ 130 w 343"/>
                  <a:gd name="T5" fmla="*/ 52 h 385"/>
                  <a:gd name="T6" fmla="*/ 125 w 343"/>
                  <a:gd name="T7" fmla="*/ 69 h 385"/>
                  <a:gd name="T8" fmla="*/ 112 w 343"/>
                  <a:gd name="T9" fmla="*/ 91 h 385"/>
                  <a:gd name="T10" fmla="*/ 121 w 343"/>
                  <a:gd name="T11" fmla="*/ 120 h 385"/>
                  <a:gd name="T12" fmla="*/ 126 w 343"/>
                  <a:gd name="T13" fmla="*/ 134 h 385"/>
                  <a:gd name="T14" fmla="*/ 135 w 343"/>
                  <a:gd name="T15" fmla="*/ 155 h 385"/>
                  <a:gd name="T16" fmla="*/ 117 w 343"/>
                  <a:gd name="T17" fmla="*/ 166 h 385"/>
                  <a:gd name="T18" fmla="*/ 101 w 343"/>
                  <a:gd name="T19" fmla="*/ 156 h 385"/>
                  <a:gd name="T20" fmla="*/ 93 w 343"/>
                  <a:gd name="T21" fmla="*/ 172 h 385"/>
                  <a:gd name="T22" fmla="*/ 76 w 343"/>
                  <a:gd name="T23" fmla="*/ 211 h 385"/>
                  <a:gd name="T24" fmla="*/ 61 w 343"/>
                  <a:gd name="T25" fmla="*/ 202 h 385"/>
                  <a:gd name="T26" fmla="*/ 47 w 343"/>
                  <a:gd name="T27" fmla="*/ 209 h 385"/>
                  <a:gd name="T28" fmla="*/ 28 w 343"/>
                  <a:gd name="T29" fmla="*/ 221 h 385"/>
                  <a:gd name="T30" fmla="*/ 30 w 343"/>
                  <a:gd name="T31" fmla="*/ 240 h 385"/>
                  <a:gd name="T32" fmla="*/ 21 w 343"/>
                  <a:gd name="T33" fmla="*/ 260 h 385"/>
                  <a:gd name="T34" fmla="*/ 19 w 343"/>
                  <a:gd name="T35" fmla="*/ 279 h 385"/>
                  <a:gd name="T36" fmla="*/ 16 w 343"/>
                  <a:gd name="T37" fmla="*/ 301 h 385"/>
                  <a:gd name="T38" fmla="*/ 4 w 343"/>
                  <a:gd name="T39" fmla="*/ 310 h 385"/>
                  <a:gd name="T40" fmla="*/ 21 w 343"/>
                  <a:gd name="T41" fmla="*/ 331 h 385"/>
                  <a:gd name="T42" fmla="*/ 50 w 343"/>
                  <a:gd name="T43" fmla="*/ 343 h 385"/>
                  <a:gd name="T44" fmla="*/ 81 w 343"/>
                  <a:gd name="T45" fmla="*/ 335 h 385"/>
                  <a:gd name="T46" fmla="*/ 94 w 343"/>
                  <a:gd name="T47" fmla="*/ 348 h 385"/>
                  <a:gd name="T48" fmla="*/ 125 w 343"/>
                  <a:gd name="T49" fmla="*/ 359 h 385"/>
                  <a:gd name="T50" fmla="*/ 146 w 343"/>
                  <a:gd name="T51" fmla="*/ 378 h 385"/>
                  <a:gd name="T52" fmla="*/ 165 w 343"/>
                  <a:gd name="T53" fmla="*/ 380 h 385"/>
                  <a:gd name="T54" fmla="*/ 188 w 343"/>
                  <a:gd name="T55" fmla="*/ 351 h 385"/>
                  <a:gd name="T56" fmla="*/ 219 w 343"/>
                  <a:gd name="T57" fmla="*/ 286 h 385"/>
                  <a:gd name="T58" fmla="*/ 210 w 343"/>
                  <a:gd name="T59" fmla="*/ 235 h 385"/>
                  <a:gd name="T60" fmla="*/ 204 w 343"/>
                  <a:gd name="T61" fmla="*/ 208 h 385"/>
                  <a:gd name="T62" fmla="*/ 220 w 343"/>
                  <a:gd name="T63" fmla="*/ 196 h 385"/>
                  <a:gd name="T64" fmla="*/ 240 w 343"/>
                  <a:gd name="T65" fmla="*/ 194 h 385"/>
                  <a:gd name="T66" fmla="*/ 246 w 343"/>
                  <a:gd name="T67" fmla="*/ 189 h 385"/>
                  <a:gd name="T68" fmla="*/ 264 w 343"/>
                  <a:gd name="T69" fmla="*/ 189 h 385"/>
                  <a:gd name="T70" fmla="*/ 284 w 343"/>
                  <a:gd name="T71" fmla="*/ 188 h 385"/>
                  <a:gd name="T72" fmla="*/ 294 w 343"/>
                  <a:gd name="T73" fmla="*/ 170 h 385"/>
                  <a:gd name="T74" fmla="*/ 315 w 343"/>
                  <a:gd name="T75" fmla="*/ 161 h 385"/>
                  <a:gd name="T76" fmla="*/ 319 w 343"/>
                  <a:gd name="T77" fmla="*/ 165 h 385"/>
                  <a:gd name="T78" fmla="*/ 337 w 343"/>
                  <a:gd name="T79" fmla="*/ 152 h 385"/>
                  <a:gd name="T80" fmla="*/ 318 w 343"/>
                  <a:gd name="T81" fmla="*/ 136 h 385"/>
                  <a:gd name="T82" fmla="*/ 320 w 343"/>
                  <a:gd name="T83" fmla="*/ 126 h 385"/>
                  <a:gd name="T84" fmla="*/ 331 w 343"/>
                  <a:gd name="T85" fmla="*/ 116 h 385"/>
                  <a:gd name="T86" fmla="*/ 343 w 343"/>
                  <a:gd name="T87" fmla="*/ 109 h 385"/>
                  <a:gd name="T88" fmla="*/ 326 w 343"/>
                  <a:gd name="T89" fmla="*/ 93 h 385"/>
                  <a:gd name="T90" fmla="*/ 312 w 343"/>
                  <a:gd name="T91" fmla="*/ 81 h 385"/>
                  <a:gd name="T92" fmla="*/ 298 w 343"/>
                  <a:gd name="T93" fmla="*/ 82 h 385"/>
                  <a:gd name="T94" fmla="*/ 282 w 343"/>
                  <a:gd name="T95" fmla="*/ 70 h 385"/>
                  <a:gd name="T96" fmla="*/ 260 w 343"/>
                  <a:gd name="T97" fmla="*/ 82 h 385"/>
                  <a:gd name="T98" fmla="*/ 255 w 343"/>
                  <a:gd name="T99" fmla="*/ 98 h 385"/>
                  <a:gd name="T100" fmla="*/ 242 w 343"/>
                  <a:gd name="T101" fmla="*/ 123 h 385"/>
                  <a:gd name="T102" fmla="*/ 237 w 343"/>
                  <a:gd name="T103" fmla="*/ 120 h 385"/>
                  <a:gd name="T104" fmla="*/ 224 w 343"/>
                  <a:gd name="T105" fmla="*/ 124 h 385"/>
                  <a:gd name="T106" fmla="*/ 199 w 343"/>
                  <a:gd name="T107" fmla="*/ 139 h 385"/>
                  <a:gd name="T108" fmla="*/ 191 w 343"/>
                  <a:gd name="T109" fmla="*/ 91 h 385"/>
                  <a:gd name="T110" fmla="*/ 181 w 343"/>
                  <a:gd name="T111" fmla="*/ 68 h 385"/>
                  <a:gd name="T112" fmla="*/ 175 w 343"/>
                  <a:gd name="T113" fmla="*/ 56 h 385"/>
                  <a:gd name="T114" fmla="*/ 173 w 343"/>
                  <a:gd name="T115" fmla="*/ 44 h 385"/>
                  <a:gd name="T116" fmla="*/ 163 w 343"/>
                  <a:gd name="T117" fmla="*/ 28 h 385"/>
                  <a:gd name="T118" fmla="*/ 144 w 343"/>
                  <a:gd name="T119" fmla="*/ 16 h 385"/>
                  <a:gd name="T120" fmla="*/ 143 w 343"/>
                  <a:gd name="T121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3" h="385">
                    <a:moveTo>
                      <a:pt x="143" y="0"/>
                    </a:moveTo>
                    <a:cubicBezTo>
                      <a:pt x="136" y="5"/>
                      <a:pt x="136" y="5"/>
                      <a:pt x="136" y="5"/>
                    </a:cubicBezTo>
                    <a:cubicBezTo>
                      <a:pt x="130" y="6"/>
                      <a:pt x="130" y="6"/>
                      <a:pt x="130" y="6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9" y="21"/>
                      <a:pt x="119" y="21"/>
                      <a:pt x="119" y="21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42"/>
                      <a:pt x="121" y="42"/>
                      <a:pt x="121" y="42"/>
                    </a:cubicBezTo>
                    <a:cubicBezTo>
                      <a:pt x="130" y="52"/>
                      <a:pt x="130" y="52"/>
                      <a:pt x="130" y="52"/>
                    </a:cubicBezTo>
                    <a:cubicBezTo>
                      <a:pt x="128" y="57"/>
                      <a:pt x="128" y="57"/>
                      <a:pt x="128" y="57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25" y="69"/>
                      <a:pt x="125" y="69"/>
                      <a:pt x="125" y="69"/>
                    </a:cubicBezTo>
                    <a:cubicBezTo>
                      <a:pt x="125" y="79"/>
                      <a:pt x="125" y="79"/>
                      <a:pt x="125" y="79"/>
                    </a:cubicBezTo>
                    <a:cubicBezTo>
                      <a:pt x="121" y="84"/>
                      <a:pt x="121" y="84"/>
                      <a:pt x="121" y="84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1" y="113"/>
                      <a:pt x="111" y="113"/>
                      <a:pt x="111" y="113"/>
                    </a:cubicBezTo>
                    <a:cubicBezTo>
                      <a:pt x="121" y="120"/>
                      <a:pt x="121" y="120"/>
                      <a:pt x="121" y="120"/>
                    </a:cubicBezTo>
                    <a:cubicBezTo>
                      <a:pt x="127" y="119"/>
                      <a:pt x="127" y="119"/>
                      <a:pt x="127" y="119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26" y="134"/>
                      <a:pt x="126" y="134"/>
                      <a:pt x="126" y="134"/>
                    </a:cubicBezTo>
                    <a:cubicBezTo>
                      <a:pt x="126" y="141"/>
                      <a:pt x="126" y="141"/>
                      <a:pt x="126" y="141"/>
                    </a:cubicBezTo>
                    <a:cubicBezTo>
                      <a:pt x="132" y="142"/>
                      <a:pt x="132" y="142"/>
                      <a:pt x="132" y="142"/>
                    </a:cubicBezTo>
                    <a:cubicBezTo>
                      <a:pt x="135" y="155"/>
                      <a:pt x="135" y="155"/>
                      <a:pt x="135" y="155"/>
                    </a:cubicBezTo>
                    <a:cubicBezTo>
                      <a:pt x="129" y="161"/>
                      <a:pt x="129" y="161"/>
                      <a:pt x="129" y="161"/>
                    </a:cubicBezTo>
                    <a:cubicBezTo>
                      <a:pt x="125" y="167"/>
                      <a:pt x="125" y="167"/>
                      <a:pt x="125" y="167"/>
                    </a:cubicBezTo>
                    <a:cubicBezTo>
                      <a:pt x="117" y="166"/>
                      <a:pt x="117" y="166"/>
                      <a:pt x="117" y="166"/>
                    </a:cubicBezTo>
                    <a:cubicBezTo>
                      <a:pt x="113" y="163"/>
                      <a:pt x="113" y="163"/>
                      <a:pt x="113" y="163"/>
                    </a:cubicBezTo>
                    <a:cubicBezTo>
                      <a:pt x="106" y="162"/>
                      <a:pt x="106" y="162"/>
                      <a:pt x="106" y="162"/>
                    </a:cubicBezTo>
                    <a:cubicBezTo>
                      <a:pt x="101" y="156"/>
                      <a:pt x="101" y="156"/>
                      <a:pt x="101" y="156"/>
                    </a:cubicBezTo>
                    <a:cubicBezTo>
                      <a:pt x="95" y="158"/>
                      <a:pt x="95" y="158"/>
                      <a:pt x="95" y="158"/>
                    </a:cubicBezTo>
                    <a:cubicBezTo>
                      <a:pt x="91" y="163"/>
                      <a:pt x="91" y="163"/>
                      <a:pt x="91" y="163"/>
                    </a:cubicBezTo>
                    <a:cubicBezTo>
                      <a:pt x="93" y="172"/>
                      <a:pt x="93" y="172"/>
                      <a:pt x="93" y="172"/>
                    </a:cubicBezTo>
                    <a:cubicBezTo>
                      <a:pt x="77" y="191"/>
                      <a:pt x="77" y="191"/>
                      <a:pt x="77" y="191"/>
                    </a:cubicBezTo>
                    <a:cubicBezTo>
                      <a:pt x="73" y="205"/>
                      <a:pt x="73" y="205"/>
                      <a:pt x="73" y="205"/>
                    </a:cubicBezTo>
                    <a:cubicBezTo>
                      <a:pt x="76" y="211"/>
                      <a:pt x="76" y="211"/>
                      <a:pt x="76" y="211"/>
                    </a:cubicBezTo>
                    <a:cubicBezTo>
                      <a:pt x="74" y="216"/>
                      <a:pt x="74" y="216"/>
                      <a:pt x="74" y="216"/>
                    </a:cubicBezTo>
                    <a:cubicBezTo>
                      <a:pt x="67" y="212"/>
                      <a:pt x="67" y="212"/>
                      <a:pt x="67" y="212"/>
                    </a:cubicBezTo>
                    <a:cubicBezTo>
                      <a:pt x="61" y="202"/>
                      <a:pt x="61" y="202"/>
                      <a:pt x="61" y="202"/>
                    </a:cubicBezTo>
                    <a:cubicBezTo>
                      <a:pt x="56" y="198"/>
                      <a:pt x="56" y="198"/>
                      <a:pt x="56" y="198"/>
                    </a:cubicBezTo>
                    <a:cubicBezTo>
                      <a:pt x="53" y="201"/>
                      <a:pt x="53" y="201"/>
                      <a:pt x="53" y="201"/>
                    </a:cubicBezTo>
                    <a:cubicBezTo>
                      <a:pt x="47" y="209"/>
                      <a:pt x="47" y="209"/>
                      <a:pt x="47" y="209"/>
                    </a:cubicBezTo>
                    <a:cubicBezTo>
                      <a:pt x="36" y="210"/>
                      <a:pt x="36" y="210"/>
                      <a:pt x="36" y="210"/>
                    </a:cubicBezTo>
                    <a:cubicBezTo>
                      <a:pt x="29" y="211"/>
                      <a:pt x="29" y="211"/>
                      <a:pt x="29" y="211"/>
                    </a:cubicBezTo>
                    <a:cubicBezTo>
                      <a:pt x="28" y="221"/>
                      <a:pt x="28" y="221"/>
                      <a:pt x="28" y="221"/>
                    </a:cubicBezTo>
                    <a:cubicBezTo>
                      <a:pt x="23" y="225"/>
                      <a:pt x="23" y="225"/>
                      <a:pt x="23" y="225"/>
                    </a:cubicBezTo>
                    <a:cubicBezTo>
                      <a:pt x="24" y="232"/>
                      <a:pt x="24" y="232"/>
                      <a:pt x="24" y="232"/>
                    </a:cubicBezTo>
                    <a:cubicBezTo>
                      <a:pt x="30" y="240"/>
                      <a:pt x="30" y="240"/>
                      <a:pt x="30" y="240"/>
                    </a:cubicBezTo>
                    <a:cubicBezTo>
                      <a:pt x="32" y="250"/>
                      <a:pt x="32" y="250"/>
                      <a:pt x="32" y="250"/>
                    </a:cubicBezTo>
                    <a:cubicBezTo>
                      <a:pt x="26" y="256"/>
                      <a:pt x="26" y="256"/>
                      <a:pt x="26" y="256"/>
                    </a:cubicBezTo>
                    <a:cubicBezTo>
                      <a:pt x="21" y="260"/>
                      <a:pt x="21" y="260"/>
                      <a:pt x="21" y="260"/>
                    </a:cubicBezTo>
                    <a:cubicBezTo>
                      <a:pt x="16" y="261"/>
                      <a:pt x="16" y="261"/>
                      <a:pt x="16" y="261"/>
                    </a:cubicBezTo>
                    <a:cubicBezTo>
                      <a:pt x="14" y="271"/>
                      <a:pt x="14" y="271"/>
                      <a:pt x="14" y="271"/>
                    </a:cubicBezTo>
                    <a:cubicBezTo>
                      <a:pt x="19" y="279"/>
                      <a:pt x="19" y="279"/>
                      <a:pt x="19" y="279"/>
                    </a:cubicBezTo>
                    <a:cubicBezTo>
                      <a:pt x="16" y="286"/>
                      <a:pt x="16" y="286"/>
                      <a:pt x="16" y="286"/>
                    </a:cubicBezTo>
                    <a:cubicBezTo>
                      <a:pt x="18" y="297"/>
                      <a:pt x="18" y="297"/>
                      <a:pt x="18" y="297"/>
                    </a:cubicBezTo>
                    <a:cubicBezTo>
                      <a:pt x="16" y="301"/>
                      <a:pt x="16" y="301"/>
                      <a:pt x="16" y="301"/>
                    </a:cubicBezTo>
                    <a:cubicBezTo>
                      <a:pt x="16" y="306"/>
                      <a:pt x="16" y="306"/>
                      <a:pt x="16" y="306"/>
                    </a:cubicBezTo>
                    <a:cubicBezTo>
                      <a:pt x="9" y="307"/>
                      <a:pt x="9" y="307"/>
                      <a:pt x="9" y="307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2" y="321"/>
                      <a:pt x="2" y="321"/>
                      <a:pt x="2" y="321"/>
                    </a:cubicBezTo>
                    <a:cubicBezTo>
                      <a:pt x="21" y="331"/>
                      <a:pt x="21" y="331"/>
                      <a:pt x="21" y="331"/>
                    </a:cubicBezTo>
                    <a:cubicBezTo>
                      <a:pt x="30" y="333"/>
                      <a:pt x="30" y="333"/>
                      <a:pt x="30" y="333"/>
                    </a:cubicBezTo>
                    <a:cubicBezTo>
                      <a:pt x="41" y="336"/>
                      <a:pt x="41" y="336"/>
                      <a:pt x="41" y="336"/>
                    </a:cubicBezTo>
                    <a:cubicBezTo>
                      <a:pt x="50" y="343"/>
                      <a:pt x="50" y="343"/>
                      <a:pt x="50" y="343"/>
                    </a:cubicBezTo>
                    <a:cubicBezTo>
                      <a:pt x="62" y="341"/>
                      <a:pt x="62" y="341"/>
                      <a:pt x="62" y="341"/>
                    </a:cubicBezTo>
                    <a:cubicBezTo>
                      <a:pt x="67" y="348"/>
                      <a:pt x="67" y="348"/>
                      <a:pt x="67" y="348"/>
                    </a:cubicBezTo>
                    <a:cubicBezTo>
                      <a:pt x="81" y="335"/>
                      <a:pt x="81" y="335"/>
                      <a:pt x="81" y="335"/>
                    </a:cubicBezTo>
                    <a:cubicBezTo>
                      <a:pt x="87" y="339"/>
                      <a:pt x="87" y="339"/>
                      <a:pt x="87" y="339"/>
                    </a:cubicBezTo>
                    <a:cubicBezTo>
                      <a:pt x="86" y="342"/>
                      <a:pt x="86" y="342"/>
                      <a:pt x="86" y="342"/>
                    </a:cubicBezTo>
                    <a:cubicBezTo>
                      <a:pt x="94" y="348"/>
                      <a:pt x="94" y="348"/>
                      <a:pt x="94" y="348"/>
                    </a:cubicBezTo>
                    <a:cubicBezTo>
                      <a:pt x="103" y="349"/>
                      <a:pt x="103" y="349"/>
                      <a:pt x="103" y="349"/>
                    </a:cubicBezTo>
                    <a:cubicBezTo>
                      <a:pt x="118" y="361"/>
                      <a:pt x="118" y="361"/>
                      <a:pt x="118" y="361"/>
                    </a:cubicBezTo>
                    <a:cubicBezTo>
                      <a:pt x="125" y="359"/>
                      <a:pt x="125" y="359"/>
                      <a:pt x="125" y="359"/>
                    </a:cubicBezTo>
                    <a:cubicBezTo>
                      <a:pt x="135" y="368"/>
                      <a:pt x="135" y="368"/>
                      <a:pt x="135" y="368"/>
                    </a:cubicBezTo>
                    <a:cubicBezTo>
                      <a:pt x="143" y="367"/>
                      <a:pt x="143" y="367"/>
                      <a:pt x="143" y="367"/>
                    </a:cubicBezTo>
                    <a:cubicBezTo>
                      <a:pt x="146" y="378"/>
                      <a:pt x="146" y="378"/>
                      <a:pt x="146" y="378"/>
                    </a:cubicBezTo>
                    <a:cubicBezTo>
                      <a:pt x="155" y="379"/>
                      <a:pt x="155" y="379"/>
                      <a:pt x="155" y="379"/>
                    </a:cubicBezTo>
                    <a:cubicBezTo>
                      <a:pt x="160" y="385"/>
                      <a:pt x="160" y="385"/>
                      <a:pt x="160" y="385"/>
                    </a:cubicBezTo>
                    <a:cubicBezTo>
                      <a:pt x="165" y="380"/>
                      <a:pt x="165" y="380"/>
                      <a:pt x="165" y="380"/>
                    </a:cubicBezTo>
                    <a:cubicBezTo>
                      <a:pt x="170" y="380"/>
                      <a:pt x="170" y="380"/>
                      <a:pt x="170" y="380"/>
                    </a:cubicBezTo>
                    <a:cubicBezTo>
                      <a:pt x="171" y="369"/>
                      <a:pt x="171" y="369"/>
                      <a:pt x="171" y="369"/>
                    </a:cubicBezTo>
                    <a:cubicBezTo>
                      <a:pt x="188" y="351"/>
                      <a:pt x="188" y="351"/>
                      <a:pt x="188" y="351"/>
                    </a:cubicBezTo>
                    <a:cubicBezTo>
                      <a:pt x="191" y="341"/>
                      <a:pt x="191" y="341"/>
                      <a:pt x="191" y="341"/>
                    </a:cubicBezTo>
                    <a:cubicBezTo>
                      <a:pt x="217" y="313"/>
                      <a:pt x="217" y="313"/>
                      <a:pt x="217" y="313"/>
                    </a:cubicBezTo>
                    <a:cubicBezTo>
                      <a:pt x="219" y="286"/>
                      <a:pt x="219" y="286"/>
                      <a:pt x="219" y="286"/>
                    </a:cubicBezTo>
                    <a:cubicBezTo>
                      <a:pt x="224" y="270"/>
                      <a:pt x="224" y="270"/>
                      <a:pt x="224" y="270"/>
                    </a:cubicBezTo>
                    <a:cubicBezTo>
                      <a:pt x="215" y="267"/>
                      <a:pt x="215" y="267"/>
                      <a:pt x="215" y="267"/>
                    </a:cubicBezTo>
                    <a:cubicBezTo>
                      <a:pt x="210" y="235"/>
                      <a:pt x="210" y="235"/>
                      <a:pt x="210" y="235"/>
                    </a:cubicBezTo>
                    <a:cubicBezTo>
                      <a:pt x="216" y="226"/>
                      <a:pt x="216" y="226"/>
                      <a:pt x="216" y="226"/>
                    </a:cubicBezTo>
                    <a:cubicBezTo>
                      <a:pt x="207" y="220"/>
                      <a:pt x="207" y="220"/>
                      <a:pt x="207" y="220"/>
                    </a:cubicBezTo>
                    <a:cubicBezTo>
                      <a:pt x="204" y="208"/>
                      <a:pt x="204" y="208"/>
                      <a:pt x="204" y="208"/>
                    </a:cubicBezTo>
                    <a:cubicBezTo>
                      <a:pt x="212" y="203"/>
                      <a:pt x="212" y="203"/>
                      <a:pt x="212" y="203"/>
                    </a:cubicBezTo>
                    <a:cubicBezTo>
                      <a:pt x="219" y="205"/>
                      <a:pt x="219" y="205"/>
                      <a:pt x="219" y="205"/>
                    </a:cubicBezTo>
                    <a:cubicBezTo>
                      <a:pt x="220" y="196"/>
                      <a:pt x="220" y="196"/>
                      <a:pt x="220" y="196"/>
                    </a:cubicBezTo>
                    <a:cubicBezTo>
                      <a:pt x="224" y="195"/>
                      <a:pt x="224" y="195"/>
                      <a:pt x="224" y="195"/>
                    </a:cubicBezTo>
                    <a:cubicBezTo>
                      <a:pt x="232" y="197"/>
                      <a:pt x="232" y="197"/>
                      <a:pt x="232" y="197"/>
                    </a:cubicBezTo>
                    <a:cubicBezTo>
                      <a:pt x="240" y="194"/>
                      <a:pt x="240" y="194"/>
                      <a:pt x="240" y="194"/>
                    </a:cubicBezTo>
                    <a:cubicBezTo>
                      <a:pt x="239" y="188"/>
                      <a:pt x="239" y="188"/>
                      <a:pt x="239" y="188"/>
                    </a:cubicBezTo>
                    <a:cubicBezTo>
                      <a:pt x="244" y="182"/>
                      <a:pt x="244" y="182"/>
                      <a:pt x="244" y="182"/>
                    </a:cubicBezTo>
                    <a:cubicBezTo>
                      <a:pt x="246" y="189"/>
                      <a:pt x="246" y="189"/>
                      <a:pt x="246" y="189"/>
                    </a:cubicBezTo>
                    <a:cubicBezTo>
                      <a:pt x="256" y="189"/>
                      <a:pt x="256" y="189"/>
                      <a:pt x="256" y="189"/>
                    </a:cubicBezTo>
                    <a:cubicBezTo>
                      <a:pt x="261" y="184"/>
                      <a:pt x="261" y="184"/>
                      <a:pt x="261" y="184"/>
                    </a:cubicBezTo>
                    <a:cubicBezTo>
                      <a:pt x="264" y="189"/>
                      <a:pt x="264" y="189"/>
                      <a:pt x="264" y="189"/>
                    </a:cubicBezTo>
                    <a:cubicBezTo>
                      <a:pt x="274" y="189"/>
                      <a:pt x="274" y="189"/>
                      <a:pt x="274" y="189"/>
                    </a:cubicBezTo>
                    <a:cubicBezTo>
                      <a:pt x="277" y="183"/>
                      <a:pt x="277" y="183"/>
                      <a:pt x="277" y="183"/>
                    </a:cubicBezTo>
                    <a:cubicBezTo>
                      <a:pt x="284" y="188"/>
                      <a:pt x="284" y="188"/>
                      <a:pt x="284" y="188"/>
                    </a:cubicBezTo>
                    <a:cubicBezTo>
                      <a:pt x="290" y="182"/>
                      <a:pt x="290" y="182"/>
                      <a:pt x="290" y="182"/>
                    </a:cubicBezTo>
                    <a:cubicBezTo>
                      <a:pt x="296" y="182"/>
                      <a:pt x="296" y="182"/>
                      <a:pt x="296" y="182"/>
                    </a:cubicBezTo>
                    <a:cubicBezTo>
                      <a:pt x="294" y="170"/>
                      <a:pt x="294" y="170"/>
                      <a:pt x="294" y="170"/>
                    </a:cubicBezTo>
                    <a:cubicBezTo>
                      <a:pt x="302" y="163"/>
                      <a:pt x="302" y="163"/>
                      <a:pt x="302" y="163"/>
                    </a:cubicBezTo>
                    <a:cubicBezTo>
                      <a:pt x="307" y="157"/>
                      <a:pt x="307" y="157"/>
                      <a:pt x="307" y="157"/>
                    </a:cubicBezTo>
                    <a:cubicBezTo>
                      <a:pt x="315" y="161"/>
                      <a:pt x="315" y="161"/>
                      <a:pt x="315" y="161"/>
                    </a:cubicBezTo>
                    <a:cubicBezTo>
                      <a:pt x="308" y="168"/>
                      <a:pt x="308" y="168"/>
                      <a:pt x="308" y="168"/>
                    </a:cubicBezTo>
                    <a:cubicBezTo>
                      <a:pt x="312" y="168"/>
                      <a:pt x="312" y="168"/>
                      <a:pt x="312" y="168"/>
                    </a:cubicBezTo>
                    <a:cubicBezTo>
                      <a:pt x="319" y="165"/>
                      <a:pt x="319" y="165"/>
                      <a:pt x="319" y="165"/>
                    </a:cubicBezTo>
                    <a:cubicBezTo>
                      <a:pt x="326" y="168"/>
                      <a:pt x="326" y="168"/>
                      <a:pt x="326" y="168"/>
                    </a:cubicBezTo>
                    <a:cubicBezTo>
                      <a:pt x="335" y="156"/>
                      <a:pt x="335" y="156"/>
                      <a:pt x="335" y="156"/>
                    </a:cubicBezTo>
                    <a:cubicBezTo>
                      <a:pt x="337" y="152"/>
                      <a:pt x="337" y="152"/>
                      <a:pt x="337" y="152"/>
                    </a:cubicBezTo>
                    <a:cubicBezTo>
                      <a:pt x="334" y="146"/>
                      <a:pt x="334" y="146"/>
                      <a:pt x="334" y="146"/>
                    </a:cubicBezTo>
                    <a:cubicBezTo>
                      <a:pt x="328" y="149"/>
                      <a:pt x="328" y="149"/>
                      <a:pt x="328" y="149"/>
                    </a:cubicBezTo>
                    <a:cubicBezTo>
                      <a:pt x="318" y="136"/>
                      <a:pt x="318" y="136"/>
                      <a:pt x="318" y="136"/>
                    </a:cubicBezTo>
                    <a:cubicBezTo>
                      <a:pt x="321" y="132"/>
                      <a:pt x="321" y="132"/>
                      <a:pt x="321" y="132"/>
                    </a:cubicBezTo>
                    <a:cubicBezTo>
                      <a:pt x="317" y="128"/>
                      <a:pt x="317" y="128"/>
                      <a:pt x="317" y="128"/>
                    </a:cubicBezTo>
                    <a:cubicBezTo>
                      <a:pt x="320" y="126"/>
                      <a:pt x="320" y="126"/>
                      <a:pt x="320" y="126"/>
                    </a:cubicBezTo>
                    <a:cubicBezTo>
                      <a:pt x="319" y="118"/>
                      <a:pt x="319" y="118"/>
                      <a:pt x="319" y="118"/>
                    </a:cubicBezTo>
                    <a:cubicBezTo>
                      <a:pt x="326" y="113"/>
                      <a:pt x="326" y="113"/>
                      <a:pt x="326" y="113"/>
                    </a:cubicBezTo>
                    <a:cubicBezTo>
                      <a:pt x="331" y="116"/>
                      <a:pt x="331" y="116"/>
                      <a:pt x="331" y="116"/>
                    </a:cubicBezTo>
                    <a:cubicBezTo>
                      <a:pt x="336" y="117"/>
                      <a:pt x="336" y="117"/>
                      <a:pt x="336" y="117"/>
                    </a:cubicBez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3" y="109"/>
                      <a:pt x="343" y="109"/>
                      <a:pt x="343" y="109"/>
                    </a:cubicBezTo>
                    <a:cubicBezTo>
                      <a:pt x="331" y="96"/>
                      <a:pt x="331" y="96"/>
                      <a:pt x="331" y="96"/>
                    </a:cubicBezTo>
                    <a:cubicBezTo>
                      <a:pt x="330" y="93"/>
                      <a:pt x="330" y="93"/>
                      <a:pt x="330" y="93"/>
                    </a:cubicBezTo>
                    <a:cubicBezTo>
                      <a:pt x="326" y="93"/>
                      <a:pt x="326" y="93"/>
                      <a:pt x="326" y="93"/>
                    </a:cubicBezTo>
                    <a:cubicBezTo>
                      <a:pt x="326" y="87"/>
                      <a:pt x="326" y="87"/>
                      <a:pt x="326" y="87"/>
                    </a:cubicBezTo>
                    <a:cubicBezTo>
                      <a:pt x="316" y="77"/>
                      <a:pt x="316" y="77"/>
                      <a:pt x="316" y="77"/>
                    </a:cubicBezTo>
                    <a:cubicBezTo>
                      <a:pt x="312" y="81"/>
                      <a:pt x="312" y="81"/>
                      <a:pt x="312" y="81"/>
                    </a:cubicBezTo>
                    <a:cubicBezTo>
                      <a:pt x="309" y="85"/>
                      <a:pt x="309" y="85"/>
                      <a:pt x="309" y="85"/>
                    </a:cubicBezTo>
                    <a:cubicBezTo>
                      <a:pt x="303" y="88"/>
                      <a:pt x="303" y="88"/>
                      <a:pt x="303" y="88"/>
                    </a:cubicBezTo>
                    <a:cubicBezTo>
                      <a:pt x="298" y="82"/>
                      <a:pt x="298" y="82"/>
                      <a:pt x="298" y="82"/>
                    </a:cubicBezTo>
                    <a:cubicBezTo>
                      <a:pt x="297" y="76"/>
                      <a:pt x="297" y="76"/>
                      <a:pt x="297" y="76"/>
                    </a:cubicBezTo>
                    <a:cubicBezTo>
                      <a:pt x="289" y="73"/>
                      <a:pt x="289" y="73"/>
                      <a:pt x="289" y="73"/>
                    </a:cubicBezTo>
                    <a:cubicBezTo>
                      <a:pt x="289" y="73"/>
                      <a:pt x="282" y="70"/>
                      <a:pt x="282" y="70"/>
                    </a:cubicBezTo>
                    <a:cubicBezTo>
                      <a:pt x="281" y="70"/>
                      <a:pt x="267" y="70"/>
                      <a:pt x="267" y="70"/>
                    </a:cubicBezTo>
                    <a:cubicBezTo>
                      <a:pt x="262" y="76"/>
                      <a:pt x="262" y="76"/>
                      <a:pt x="262" y="76"/>
                    </a:cubicBezTo>
                    <a:cubicBezTo>
                      <a:pt x="260" y="82"/>
                      <a:pt x="260" y="82"/>
                      <a:pt x="260" y="82"/>
                    </a:cubicBezTo>
                    <a:cubicBezTo>
                      <a:pt x="256" y="85"/>
                      <a:pt x="256" y="85"/>
                      <a:pt x="256" y="85"/>
                    </a:cubicBezTo>
                    <a:cubicBezTo>
                      <a:pt x="261" y="92"/>
                      <a:pt x="261" y="92"/>
                      <a:pt x="261" y="92"/>
                    </a:cubicBezTo>
                    <a:cubicBezTo>
                      <a:pt x="255" y="98"/>
                      <a:pt x="255" y="98"/>
                      <a:pt x="255" y="98"/>
                    </a:cubicBezTo>
                    <a:cubicBezTo>
                      <a:pt x="250" y="106"/>
                      <a:pt x="250" y="106"/>
                      <a:pt x="250" y="106"/>
                    </a:cubicBezTo>
                    <a:cubicBezTo>
                      <a:pt x="251" y="118"/>
                      <a:pt x="251" y="118"/>
                      <a:pt x="251" y="118"/>
                    </a:cubicBezTo>
                    <a:cubicBezTo>
                      <a:pt x="242" y="123"/>
                      <a:pt x="242" y="123"/>
                      <a:pt x="242" y="123"/>
                    </a:cubicBezTo>
                    <a:cubicBezTo>
                      <a:pt x="242" y="131"/>
                      <a:pt x="242" y="131"/>
                      <a:pt x="242" y="131"/>
                    </a:cubicBezTo>
                    <a:cubicBezTo>
                      <a:pt x="238" y="127"/>
                      <a:pt x="238" y="127"/>
                      <a:pt x="238" y="127"/>
                    </a:cubicBezTo>
                    <a:cubicBezTo>
                      <a:pt x="237" y="120"/>
                      <a:pt x="237" y="120"/>
                      <a:pt x="237" y="120"/>
                    </a:cubicBezTo>
                    <a:cubicBezTo>
                      <a:pt x="234" y="117"/>
                      <a:pt x="234" y="117"/>
                      <a:pt x="234" y="117"/>
                    </a:cubicBezTo>
                    <a:cubicBezTo>
                      <a:pt x="229" y="122"/>
                      <a:pt x="229" y="122"/>
                      <a:pt x="229" y="122"/>
                    </a:cubicBezTo>
                    <a:cubicBezTo>
                      <a:pt x="224" y="124"/>
                      <a:pt x="224" y="124"/>
                      <a:pt x="224" y="124"/>
                    </a:cubicBezTo>
                    <a:cubicBezTo>
                      <a:pt x="214" y="127"/>
                      <a:pt x="214" y="127"/>
                      <a:pt x="214" y="127"/>
                    </a:cubicBezTo>
                    <a:cubicBezTo>
                      <a:pt x="207" y="138"/>
                      <a:pt x="207" y="138"/>
                      <a:pt x="207" y="138"/>
                    </a:cubicBezTo>
                    <a:cubicBezTo>
                      <a:pt x="199" y="139"/>
                      <a:pt x="199" y="139"/>
                      <a:pt x="199" y="139"/>
                    </a:cubicBezTo>
                    <a:cubicBezTo>
                      <a:pt x="190" y="131"/>
                      <a:pt x="190" y="131"/>
                      <a:pt x="190" y="131"/>
                    </a:cubicBezTo>
                    <a:cubicBezTo>
                      <a:pt x="190" y="103"/>
                      <a:pt x="190" y="103"/>
                      <a:pt x="190" y="103"/>
                    </a:cubicBezTo>
                    <a:cubicBezTo>
                      <a:pt x="191" y="91"/>
                      <a:pt x="191" y="91"/>
                      <a:pt x="191" y="91"/>
                    </a:cubicBezTo>
                    <a:cubicBezTo>
                      <a:pt x="192" y="79"/>
                      <a:pt x="192" y="79"/>
                      <a:pt x="192" y="79"/>
                    </a:cubicBezTo>
                    <a:cubicBezTo>
                      <a:pt x="182" y="73"/>
                      <a:pt x="182" y="73"/>
                      <a:pt x="182" y="73"/>
                    </a:cubicBezTo>
                    <a:cubicBezTo>
                      <a:pt x="181" y="68"/>
                      <a:pt x="181" y="68"/>
                      <a:pt x="181" y="68"/>
                    </a:cubicBezTo>
                    <a:cubicBezTo>
                      <a:pt x="178" y="63"/>
                      <a:pt x="178" y="63"/>
                      <a:pt x="178" y="63"/>
                    </a:cubicBezTo>
                    <a:cubicBezTo>
                      <a:pt x="175" y="61"/>
                      <a:pt x="175" y="61"/>
                      <a:pt x="175" y="61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8" y="53"/>
                      <a:pt x="178" y="53"/>
                      <a:pt x="178" y="53"/>
                    </a:cubicBezTo>
                    <a:cubicBezTo>
                      <a:pt x="178" y="47"/>
                      <a:pt x="178" y="47"/>
                      <a:pt x="178" y="47"/>
                    </a:cubicBezTo>
                    <a:cubicBezTo>
                      <a:pt x="173" y="44"/>
                      <a:pt x="173" y="44"/>
                      <a:pt x="173" y="44"/>
                    </a:cubicBezTo>
                    <a:cubicBezTo>
                      <a:pt x="164" y="41"/>
                      <a:pt x="164" y="41"/>
                      <a:pt x="164" y="41"/>
                    </a:cubicBezTo>
                    <a:cubicBezTo>
                      <a:pt x="166" y="34"/>
                      <a:pt x="166" y="34"/>
                      <a:pt x="166" y="34"/>
                    </a:cubicBezTo>
                    <a:cubicBezTo>
                      <a:pt x="163" y="28"/>
                      <a:pt x="163" y="28"/>
                      <a:pt x="163" y="28"/>
                    </a:cubicBezTo>
                    <a:cubicBezTo>
                      <a:pt x="159" y="20"/>
                      <a:pt x="159" y="20"/>
                      <a:pt x="159" y="20"/>
                    </a:cubicBezTo>
                    <a:cubicBezTo>
                      <a:pt x="154" y="14"/>
                      <a:pt x="154" y="14"/>
                      <a:pt x="154" y="14"/>
                    </a:cubicBezTo>
                    <a:cubicBezTo>
                      <a:pt x="144" y="16"/>
                      <a:pt x="144" y="16"/>
                      <a:pt x="144" y="16"/>
                    </a:cubicBezTo>
                    <a:cubicBezTo>
                      <a:pt x="141" y="10"/>
                      <a:pt x="141" y="10"/>
                      <a:pt x="141" y="10"/>
                    </a:cubicBezTo>
                    <a:cubicBezTo>
                      <a:pt x="148" y="6"/>
                      <a:pt x="148" y="6"/>
                      <a:pt x="148" y="6"/>
                    </a:cubicBezTo>
                    <a:lnTo>
                      <a:pt x="143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04" name="Freeform 56">
                <a:extLst>
                  <a:ext uri="{FF2B5EF4-FFF2-40B4-BE49-F238E27FC236}">
                    <a16:creationId xmlns:a16="http://schemas.microsoft.com/office/drawing/2014/main" id="{A3B5151C-93FF-B931-175D-20F0F98A5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1225" y="4602068"/>
                <a:ext cx="461333" cy="602514"/>
              </a:xfrm>
              <a:custGeom>
                <a:avLst/>
                <a:gdLst>
                  <a:gd name="T0" fmla="*/ 94 w 103"/>
                  <a:gd name="T1" fmla="*/ 19 h 151"/>
                  <a:gd name="T2" fmla="*/ 98 w 103"/>
                  <a:gd name="T3" fmla="*/ 29 h 151"/>
                  <a:gd name="T4" fmla="*/ 103 w 103"/>
                  <a:gd name="T5" fmla="*/ 50 h 151"/>
                  <a:gd name="T6" fmla="*/ 98 w 103"/>
                  <a:gd name="T7" fmla="*/ 72 h 151"/>
                  <a:gd name="T8" fmla="*/ 89 w 103"/>
                  <a:gd name="T9" fmla="*/ 86 h 151"/>
                  <a:gd name="T10" fmla="*/ 77 w 103"/>
                  <a:gd name="T11" fmla="*/ 103 h 151"/>
                  <a:gd name="T12" fmla="*/ 81 w 103"/>
                  <a:gd name="T13" fmla="*/ 126 h 151"/>
                  <a:gd name="T14" fmla="*/ 76 w 103"/>
                  <a:gd name="T15" fmla="*/ 139 h 151"/>
                  <a:gd name="T16" fmla="*/ 65 w 103"/>
                  <a:gd name="T17" fmla="*/ 146 h 151"/>
                  <a:gd name="T18" fmla="*/ 49 w 103"/>
                  <a:gd name="T19" fmla="*/ 149 h 151"/>
                  <a:gd name="T20" fmla="*/ 35 w 103"/>
                  <a:gd name="T21" fmla="*/ 147 h 151"/>
                  <a:gd name="T22" fmla="*/ 40 w 103"/>
                  <a:gd name="T23" fmla="*/ 136 h 151"/>
                  <a:gd name="T24" fmla="*/ 26 w 103"/>
                  <a:gd name="T25" fmla="*/ 132 h 151"/>
                  <a:gd name="T26" fmla="*/ 18 w 103"/>
                  <a:gd name="T27" fmla="*/ 121 h 151"/>
                  <a:gd name="T28" fmla="*/ 2 w 103"/>
                  <a:gd name="T29" fmla="*/ 117 h 151"/>
                  <a:gd name="T30" fmla="*/ 7 w 103"/>
                  <a:gd name="T31" fmla="*/ 104 h 151"/>
                  <a:gd name="T32" fmla="*/ 5 w 103"/>
                  <a:gd name="T33" fmla="*/ 89 h 151"/>
                  <a:gd name="T34" fmla="*/ 1 w 103"/>
                  <a:gd name="T35" fmla="*/ 81 h 151"/>
                  <a:gd name="T36" fmla="*/ 6 w 103"/>
                  <a:gd name="T37" fmla="*/ 72 h 151"/>
                  <a:gd name="T38" fmla="*/ 14 w 103"/>
                  <a:gd name="T39" fmla="*/ 66 h 151"/>
                  <a:gd name="T40" fmla="*/ 22 w 103"/>
                  <a:gd name="T41" fmla="*/ 51 h 151"/>
                  <a:gd name="T42" fmla="*/ 30 w 103"/>
                  <a:gd name="T43" fmla="*/ 48 h 151"/>
                  <a:gd name="T44" fmla="*/ 28 w 103"/>
                  <a:gd name="T45" fmla="*/ 39 h 151"/>
                  <a:gd name="T46" fmla="*/ 17 w 103"/>
                  <a:gd name="T47" fmla="*/ 29 h 151"/>
                  <a:gd name="T48" fmla="*/ 22 w 103"/>
                  <a:gd name="T49" fmla="*/ 23 h 151"/>
                  <a:gd name="T50" fmla="*/ 21 w 103"/>
                  <a:gd name="T51" fmla="*/ 12 h 151"/>
                  <a:gd name="T52" fmla="*/ 38 w 103"/>
                  <a:gd name="T53" fmla="*/ 3 h 151"/>
                  <a:gd name="T54" fmla="*/ 35 w 103"/>
                  <a:gd name="T55" fmla="*/ 12 h 151"/>
                  <a:gd name="T56" fmla="*/ 50 w 103"/>
                  <a:gd name="T57" fmla="*/ 17 h 151"/>
                  <a:gd name="T58" fmla="*/ 60 w 103"/>
                  <a:gd name="T59" fmla="*/ 19 h 151"/>
                  <a:gd name="T60" fmla="*/ 69 w 103"/>
                  <a:gd name="T61" fmla="*/ 19 h 151"/>
                  <a:gd name="T62" fmla="*/ 95 w 103"/>
                  <a:gd name="T63" fmla="*/ 1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3" h="151">
                    <a:moveTo>
                      <a:pt x="95" y="10"/>
                    </a:move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27"/>
                      <a:pt x="94" y="27"/>
                      <a:pt x="94" y="27"/>
                    </a:cubicBezTo>
                    <a:cubicBezTo>
                      <a:pt x="98" y="29"/>
                      <a:pt x="98" y="29"/>
                      <a:pt x="98" y="29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3" y="67"/>
                      <a:pt x="103" y="67"/>
                      <a:pt x="103" y="67"/>
                    </a:cubicBezTo>
                    <a:cubicBezTo>
                      <a:pt x="98" y="72"/>
                      <a:pt x="98" y="72"/>
                      <a:pt x="98" y="7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89" y="86"/>
                      <a:pt x="89" y="86"/>
                      <a:pt x="89" y="86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81" y="126"/>
                      <a:pt x="81" y="126"/>
                      <a:pt x="81" y="126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4" y="139"/>
                      <a:pt x="72" y="140"/>
                      <a:pt x="71" y="141"/>
                    </a:cubicBezTo>
                    <a:cubicBezTo>
                      <a:pt x="69" y="144"/>
                      <a:pt x="65" y="146"/>
                      <a:pt x="65" y="146"/>
                    </a:cubicBezTo>
                    <a:cubicBezTo>
                      <a:pt x="64" y="146"/>
                      <a:pt x="58" y="146"/>
                      <a:pt x="56" y="149"/>
                    </a:cubicBezTo>
                    <a:cubicBezTo>
                      <a:pt x="53" y="151"/>
                      <a:pt x="49" y="151"/>
                      <a:pt x="49" y="149"/>
                    </a:cubicBezTo>
                    <a:cubicBezTo>
                      <a:pt x="48" y="147"/>
                      <a:pt x="45" y="146"/>
                      <a:pt x="43" y="148"/>
                    </a:cubicBezTo>
                    <a:cubicBezTo>
                      <a:pt x="41" y="150"/>
                      <a:pt x="36" y="149"/>
                      <a:pt x="35" y="147"/>
                    </a:cubicBezTo>
                    <a:cubicBezTo>
                      <a:pt x="35" y="145"/>
                      <a:pt x="33" y="143"/>
                      <a:pt x="35" y="141"/>
                    </a:cubicBezTo>
                    <a:cubicBezTo>
                      <a:pt x="36" y="139"/>
                      <a:pt x="40" y="136"/>
                      <a:pt x="40" y="136"/>
                    </a:cubicBezTo>
                    <a:cubicBezTo>
                      <a:pt x="40" y="136"/>
                      <a:pt x="35" y="133"/>
                      <a:pt x="33" y="131"/>
                    </a:cubicBezTo>
                    <a:cubicBezTo>
                      <a:pt x="31" y="129"/>
                      <a:pt x="28" y="130"/>
                      <a:pt x="26" y="132"/>
                    </a:cubicBezTo>
                    <a:cubicBezTo>
                      <a:pt x="23" y="134"/>
                      <a:pt x="23" y="126"/>
                      <a:pt x="23" y="124"/>
                    </a:cubicBezTo>
                    <a:cubicBezTo>
                      <a:pt x="23" y="122"/>
                      <a:pt x="20" y="118"/>
                      <a:pt x="18" y="121"/>
                    </a:cubicBezTo>
                    <a:cubicBezTo>
                      <a:pt x="16" y="124"/>
                      <a:pt x="9" y="123"/>
                      <a:pt x="9" y="122"/>
                    </a:cubicBezTo>
                    <a:cubicBezTo>
                      <a:pt x="8" y="120"/>
                      <a:pt x="4" y="120"/>
                      <a:pt x="2" y="117"/>
                    </a:cubicBezTo>
                    <a:cubicBezTo>
                      <a:pt x="0" y="115"/>
                      <a:pt x="3" y="115"/>
                      <a:pt x="4" y="112"/>
                    </a:cubicBezTo>
                    <a:cubicBezTo>
                      <a:pt x="6" y="110"/>
                      <a:pt x="7" y="108"/>
                      <a:pt x="7" y="104"/>
                    </a:cubicBezTo>
                    <a:cubicBezTo>
                      <a:pt x="8" y="101"/>
                      <a:pt x="6" y="99"/>
                      <a:pt x="7" y="97"/>
                    </a:cubicBezTo>
                    <a:cubicBezTo>
                      <a:pt x="8" y="95"/>
                      <a:pt x="6" y="92"/>
                      <a:pt x="5" y="89"/>
                    </a:cubicBezTo>
                    <a:cubicBezTo>
                      <a:pt x="5" y="88"/>
                      <a:pt x="3" y="86"/>
                      <a:pt x="1" y="86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5" y="78"/>
                      <a:pt x="5" y="78"/>
                      <a:pt x="5" y="78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83" y="20"/>
                      <a:pt x="83" y="20"/>
                      <a:pt x="83" y="20"/>
                    </a:cubicBezTo>
                    <a:lnTo>
                      <a:pt x="95" y="1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05" name="Freeform 57">
                <a:extLst>
                  <a:ext uri="{FF2B5EF4-FFF2-40B4-BE49-F238E27FC236}">
                    <a16:creationId xmlns:a16="http://schemas.microsoft.com/office/drawing/2014/main" id="{E3F49C73-1F34-6ADA-350F-D419D8C48C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97780" y="1847721"/>
                <a:ext cx="1373267" cy="1933781"/>
              </a:xfrm>
              <a:custGeom>
                <a:avLst/>
                <a:gdLst>
                  <a:gd name="T0" fmla="*/ 146 w 307"/>
                  <a:gd name="T1" fmla="*/ 31 h 485"/>
                  <a:gd name="T2" fmla="*/ 159 w 307"/>
                  <a:gd name="T3" fmla="*/ 67 h 485"/>
                  <a:gd name="T4" fmla="*/ 151 w 307"/>
                  <a:gd name="T5" fmla="*/ 84 h 485"/>
                  <a:gd name="T6" fmla="*/ 145 w 307"/>
                  <a:gd name="T7" fmla="*/ 135 h 485"/>
                  <a:gd name="T8" fmla="*/ 132 w 307"/>
                  <a:gd name="T9" fmla="*/ 144 h 485"/>
                  <a:gd name="T10" fmla="*/ 126 w 307"/>
                  <a:gd name="T11" fmla="*/ 162 h 485"/>
                  <a:gd name="T12" fmla="*/ 144 w 307"/>
                  <a:gd name="T13" fmla="*/ 193 h 485"/>
                  <a:gd name="T14" fmla="*/ 174 w 307"/>
                  <a:gd name="T15" fmla="*/ 204 h 485"/>
                  <a:gd name="T16" fmla="*/ 201 w 307"/>
                  <a:gd name="T17" fmla="*/ 222 h 485"/>
                  <a:gd name="T18" fmla="*/ 210 w 307"/>
                  <a:gd name="T19" fmla="*/ 234 h 485"/>
                  <a:gd name="T20" fmla="*/ 228 w 307"/>
                  <a:gd name="T21" fmla="*/ 260 h 485"/>
                  <a:gd name="T22" fmla="*/ 237 w 307"/>
                  <a:gd name="T23" fmla="*/ 288 h 485"/>
                  <a:gd name="T24" fmla="*/ 258 w 307"/>
                  <a:gd name="T25" fmla="*/ 325 h 485"/>
                  <a:gd name="T26" fmla="*/ 278 w 307"/>
                  <a:gd name="T27" fmla="*/ 363 h 485"/>
                  <a:gd name="T28" fmla="*/ 251 w 307"/>
                  <a:gd name="T29" fmla="*/ 388 h 485"/>
                  <a:gd name="T30" fmla="*/ 144 w 307"/>
                  <a:gd name="T31" fmla="*/ 321 h 485"/>
                  <a:gd name="T32" fmla="*/ 126 w 307"/>
                  <a:gd name="T33" fmla="*/ 281 h 485"/>
                  <a:gd name="T34" fmla="*/ 119 w 307"/>
                  <a:gd name="T35" fmla="*/ 231 h 485"/>
                  <a:gd name="T36" fmla="*/ 101 w 307"/>
                  <a:gd name="T37" fmla="*/ 181 h 485"/>
                  <a:gd name="T38" fmla="*/ 92 w 307"/>
                  <a:gd name="T39" fmla="*/ 144 h 485"/>
                  <a:gd name="T40" fmla="*/ 68 w 307"/>
                  <a:gd name="T41" fmla="*/ 113 h 485"/>
                  <a:gd name="T42" fmla="*/ 61 w 307"/>
                  <a:gd name="T43" fmla="*/ 138 h 485"/>
                  <a:gd name="T44" fmla="*/ 73 w 307"/>
                  <a:gd name="T45" fmla="*/ 158 h 485"/>
                  <a:gd name="T46" fmla="*/ 59 w 307"/>
                  <a:gd name="T47" fmla="*/ 155 h 485"/>
                  <a:gd name="T48" fmla="*/ 46 w 307"/>
                  <a:gd name="T49" fmla="*/ 140 h 485"/>
                  <a:gd name="T50" fmla="*/ 27 w 307"/>
                  <a:gd name="T51" fmla="*/ 123 h 485"/>
                  <a:gd name="T52" fmla="*/ 12 w 307"/>
                  <a:gd name="T53" fmla="*/ 115 h 485"/>
                  <a:gd name="T54" fmla="*/ 1 w 307"/>
                  <a:gd name="T55" fmla="*/ 94 h 485"/>
                  <a:gd name="T56" fmla="*/ 9 w 307"/>
                  <a:gd name="T57" fmla="*/ 80 h 485"/>
                  <a:gd name="T58" fmla="*/ 26 w 307"/>
                  <a:gd name="T59" fmla="*/ 66 h 485"/>
                  <a:gd name="T60" fmla="*/ 43 w 307"/>
                  <a:gd name="T61" fmla="*/ 48 h 485"/>
                  <a:gd name="T62" fmla="*/ 72 w 307"/>
                  <a:gd name="T63" fmla="*/ 57 h 485"/>
                  <a:gd name="T64" fmla="*/ 89 w 307"/>
                  <a:gd name="T65" fmla="*/ 57 h 485"/>
                  <a:gd name="T66" fmla="*/ 106 w 307"/>
                  <a:gd name="T67" fmla="*/ 52 h 485"/>
                  <a:gd name="T68" fmla="*/ 116 w 307"/>
                  <a:gd name="T69" fmla="*/ 22 h 485"/>
                  <a:gd name="T70" fmla="*/ 129 w 307"/>
                  <a:gd name="T71" fmla="*/ 7 h 485"/>
                  <a:gd name="T72" fmla="*/ 304 w 307"/>
                  <a:gd name="T73" fmla="*/ 479 h 485"/>
                  <a:gd name="T74" fmla="*/ 306 w 307"/>
                  <a:gd name="T75" fmla="*/ 484 h 485"/>
                  <a:gd name="T76" fmla="*/ 304 w 307"/>
                  <a:gd name="T77" fmla="*/ 479 h 485"/>
                  <a:gd name="T78" fmla="*/ 295 w 307"/>
                  <a:gd name="T79" fmla="*/ 462 h 485"/>
                  <a:gd name="T80" fmla="*/ 285 w 307"/>
                  <a:gd name="T81" fmla="*/ 433 h 485"/>
                  <a:gd name="T82" fmla="*/ 282 w 307"/>
                  <a:gd name="T83" fmla="*/ 418 h 485"/>
                  <a:gd name="T84" fmla="*/ 282 w 307"/>
                  <a:gd name="T85" fmla="*/ 202 h 485"/>
                  <a:gd name="T86" fmla="*/ 149 w 307"/>
                  <a:gd name="T87" fmla="*/ 166 h 485"/>
                  <a:gd name="T88" fmla="*/ 158 w 307"/>
                  <a:gd name="T89" fmla="*/ 188 h 485"/>
                  <a:gd name="T90" fmla="*/ 149 w 307"/>
                  <a:gd name="T91" fmla="*/ 166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7" h="485">
                    <a:moveTo>
                      <a:pt x="140" y="0"/>
                    </a:moveTo>
                    <a:cubicBezTo>
                      <a:pt x="141" y="4"/>
                      <a:pt x="143" y="7"/>
                      <a:pt x="142" y="12"/>
                    </a:cubicBezTo>
                    <a:cubicBezTo>
                      <a:pt x="142" y="17"/>
                      <a:pt x="144" y="28"/>
                      <a:pt x="146" y="31"/>
                    </a:cubicBezTo>
                    <a:cubicBezTo>
                      <a:pt x="149" y="34"/>
                      <a:pt x="152" y="39"/>
                      <a:pt x="153" y="42"/>
                    </a:cubicBezTo>
                    <a:cubicBezTo>
                      <a:pt x="154" y="46"/>
                      <a:pt x="156" y="50"/>
                      <a:pt x="157" y="54"/>
                    </a:cubicBezTo>
                    <a:cubicBezTo>
                      <a:pt x="157" y="59"/>
                      <a:pt x="158" y="65"/>
                      <a:pt x="159" y="67"/>
                    </a:cubicBezTo>
                    <a:cubicBezTo>
                      <a:pt x="160" y="69"/>
                      <a:pt x="166" y="75"/>
                      <a:pt x="169" y="76"/>
                    </a:cubicBezTo>
                    <a:cubicBezTo>
                      <a:pt x="171" y="78"/>
                      <a:pt x="169" y="81"/>
                      <a:pt x="163" y="82"/>
                    </a:cubicBezTo>
                    <a:cubicBezTo>
                      <a:pt x="157" y="82"/>
                      <a:pt x="154" y="83"/>
                      <a:pt x="151" y="84"/>
                    </a:cubicBezTo>
                    <a:cubicBezTo>
                      <a:pt x="149" y="86"/>
                      <a:pt x="143" y="88"/>
                      <a:pt x="139" y="100"/>
                    </a:cubicBezTo>
                    <a:cubicBezTo>
                      <a:pt x="136" y="113"/>
                      <a:pt x="137" y="116"/>
                      <a:pt x="140" y="122"/>
                    </a:cubicBezTo>
                    <a:cubicBezTo>
                      <a:pt x="143" y="128"/>
                      <a:pt x="145" y="135"/>
                      <a:pt x="145" y="135"/>
                    </a:cubicBezTo>
                    <a:cubicBezTo>
                      <a:pt x="145" y="135"/>
                      <a:pt x="137" y="133"/>
                      <a:pt x="136" y="131"/>
                    </a:cubicBezTo>
                    <a:cubicBezTo>
                      <a:pt x="134" y="129"/>
                      <a:pt x="128" y="126"/>
                      <a:pt x="128" y="126"/>
                    </a:cubicBezTo>
                    <a:cubicBezTo>
                      <a:pt x="128" y="126"/>
                      <a:pt x="129" y="140"/>
                      <a:pt x="132" y="144"/>
                    </a:cubicBezTo>
                    <a:cubicBezTo>
                      <a:pt x="135" y="147"/>
                      <a:pt x="137" y="147"/>
                      <a:pt x="135" y="150"/>
                    </a:cubicBezTo>
                    <a:cubicBezTo>
                      <a:pt x="132" y="152"/>
                      <a:pt x="128" y="149"/>
                      <a:pt x="127" y="155"/>
                    </a:cubicBezTo>
                    <a:cubicBezTo>
                      <a:pt x="127" y="160"/>
                      <a:pt x="128" y="160"/>
                      <a:pt x="126" y="162"/>
                    </a:cubicBezTo>
                    <a:cubicBezTo>
                      <a:pt x="123" y="163"/>
                      <a:pt x="124" y="163"/>
                      <a:pt x="126" y="168"/>
                    </a:cubicBezTo>
                    <a:cubicBezTo>
                      <a:pt x="128" y="173"/>
                      <a:pt x="135" y="175"/>
                      <a:pt x="137" y="180"/>
                    </a:cubicBezTo>
                    <a:cubicBezTo>
                      <a:pt x="138" y="184"/>
                      <a:pt x="142" y="186"/>
                      <a:pt x="144" y="193"/>
                    </a:cubicBezTo>
                    <a:cubicBezTo>
                      <a:pt x="147" y="200"/>
                      <a:pt x="152" y="213"/>
                      <a:pt x="157" y="216"/>
                    </a:cubicBezTo>
                    <a:cubicBezTo>
                      <a:pt x="161" y="220"/>
                      <a:pt x="170" y="218"/>
                      <a:pt x="169" y="214"/>
                    </a:cubicBezTo>
                    <a:cubicBezTo>
                      <a:pt x="168" y="211"/>
                      <a:pt x="169" y="205"/>
                      <a:pt x="174" y="204"/>
                    </a:cubicBezTo>
                    <a:cubicBezTo>
                      <a:pt x="178" y="203"/>
                      <a:pt x="183" y="207"/>
                      <a:pt x="183" y="211"/>
                    </a:cubicBezTo>
                    <a:cubicBezTo>
                      <a:pt x="183" y="215"/>
                      <a:pt x="186" y="217"/>
                      <a:pt x="189" y="218"/>
                    </a:cubicBezTo>
                    <a:cubicBezTo>
                      <a:pt x="192" y="220"/>
                      <a:pt x="199" y="224"/>
                      <a:pt x="201" y="222"/>
                    </a:cubicBezTo>
                    <a:cubicBezTo>
                      <a:pt x="202" y="221"/>
                      <a:pt x="207" y="219"/>
                      <a:pt x="211" y="220"/>
                    </a:cubicBezTo>
                    <a:cubicBezTo>
                      <a:pt x="214" y="222"/>
                      <a:pt x="222" y="228"/>
                      <a:pt x="218" y="231"/>
                    </a:cubicBezTo>
                    <a:cubicBezTo>
                      <a:pt x="215" y="235"/>
                      <a:pt x="211" y="234"/>
                      <a:pt x="210" y="234"/>
                    </a:cubicBezTo>
                    <a:cubicBezTo>
                      <a:pt x="209" y="234"/>
                      <a:pt x="209" y="237"/>
                      <a:pt x="210" y="241"/>
                    </a:cubicBezTo>
                    <a:cubicBezTo>
                      <a:pt x="210" y="244"/>
                      <a:pt x="213" y="245"/>
                      <a:pt x="216" y="251"/>
                    </a:cubicBezTo>
                    <a:cubicBezTo>
                      <a:pt x="219" y="256"/>
                      <a:pt x="221" y="257"/>
                      <a:pt x="228" y="260"/>
                    </a:cubicBezTo>
                    <a:cubicBezTo>
                      <a:pt x="236" y="264"/>
                      <a:pt x="243" y="260"/>
                      <a:pt x="245" y="264"/>
                    </a:cubicBezTo>
                    <a:cubicBezTo>
                      <a:pt x="246" y="268"/>
                      <a:pt x="248" y="275"/>
                      <a:pt x="245" y="278"/>
                    </a:cubicBezTo>
                    <a:cubicBezTo>
                      <a:pt x="242" y="281"/>
                      <a:pt x="237" y="278"/>
                      <a:pt x="237" y="288"/>
                    </a:cubicBezTo>
                    <a:cubicBezTo>
                      <a:pt x="238" y="297"/>
                      <a:pt x="237" y="301"/>
                      <a:pt x="240" y="305"/>
                    </a:cubicBezTo>
                    <a:cubicBezTo>
                      <a:pt x="243" y="309"/>
                      <a:pt x="264" y="317"/>
                      <a:pt x="264" y="319"/>
                    </a:cubicBezTo>
                    <a:cubicBezTo>
                      <a:pt x="265" y="322"/>
                      <a:pt x="258" y="320"/>
                      <a:pt x="258" y="325"/>
                    </a:cubicBezTo>
                    <a:cubicBezTo>
                      <a:pt x="258" y="329"/>
                      <a:pt x="258" y="331"/>
                      <a:pt x="258" y="336"/>
                    </a:cubicBezTo>
                    <a:cubicBezTo>
                      <a:pt x="258" y="342"/>
                      <a:pt x="260" y="344"/>
                      <a:pt x="263" y="348"/>
                    </a:cubicBezTo>
                    <a:cubicBezTo>
                      <a:pt x="266" y="352"/>
                      <a:pt x="276" y="357"/>
                      <a:pt x="278" y="363"/>
                    </a:cubicBezTo>
                    <a:cubicBezTo>
                      <a:pt x="280" y="370"/>
                      <a:pt x="283" y="404"/>
                      <a:pt x="283" y="404"/>
                    </a:cubicBezTo>
                    <a:cubicBezTo>
                      <a:pt x="283" y="404"/>
                      <a:pt x="276" y="400"/>
                      <a:pt x="271" y="399"/>
                    </a:cubicBezTo>
                    <a:cubicBezTo>
                      <a:pt x="266" y="398"/>
                      <a:pt x="258" y="393"/>
                      <a:pt x="251" y="388"/>
                    </a:cubicBezTo>
                    <a:cubicBezTo>
                      <a:pt x="244" y="383"/>
                      <a:pt x="240" y="387"/>
                      <a:pt x="226" y="378"/>
                    </a:cubicBezTo>
                    <a:cubicBezTo>
                      <a:pt x="212" y="369"/>
                      <a:pt x="193" y="359"/>
                      <a:pt x="182" y="353"/>
                    </a:cubicBezTo>
                    <a:cubicBezTo>
                      <a:pt x="170" y="347"/>
                      <a:pt x="151" y="329"/>
                      <a:pt x="144" y="321"/>
                    </a:cubicBezTo>
                    <a:cubicBezTo>
                      <a:pt x="137" y="313"/>
                      <a:pt x="139" y="302"/>
                      <a:pt x="135" y="297"/>
                    </a:cubicBezTo>
                    <a:cubicBezTo>
                      <a:pt x="131" y="292"/>
                      <a:pt x="124" y="290"/>
                      <a:pt x="122" y="288"/>
                    </a:cubicBezTo>
                    <a:cubicBezTo>
                      <a:pt x="120" y="285"/>
                      <a:pt x="125" y="285"/>
                      <a:pt x="126" y="281"/>
                    </a:cubicBezTo>
                    <a:cubicBezTo>
                      <a:pt x="126" y="277"/>
                      <a:pt x="122" y="274"/>
                      <a:pt x="125" y="270"/>
                    </a:cubicBezTo>
                    <a:cubicBezTo>
                      <a:pt x="128" y="266"/>
                      <a:pt x="130" y="261"/>
                      <a:pt x="128" y="258"/>
                    </a:cubicBezTo>
                    <a:cubicBezTo>
                      <a:pt x="126" y="255"/>
                      <a:pt x="125" y="237"/>
                      <a:pt x="119" y="231"/>
                    </a:cubicBezTo>
                    <a:cubicBezTo>
                      <a:pt x="113" y="226"/>
                      <a:pt x="111" y="218"/>
                      <a:pt x="111" y="212"/>
                    </a:cubicBezTo>
                    <a:cubicBezTo>
                      <a:pt x="111" y="206"/>
                      <a:pt x="110" y="201"/>
                      <a:pt x="107" y="197"/>
                    </a:cubicBezTo>
                    <a:cubicBezTo>
                      <a:pt x="104" y="192"/>
                      <a:pt x="105" y="184"/>
                      <a:pt x="101" y="181"/>
                    </a:cubicBezTo>
                    <a:cubicBezTo>
                      <a:pt x="97" y="178"/>
                      <a:pt x="98" y="176"/>
                      <a:pt x="97" y="170"/>
                    </a:cubicBezTo>
                    <a:cubicBezTo>
                      <a:pt x="97" y="163"/>
                      <a:pt x="102" y="159"/>
                      <a:pt x="98" y="155"/>
                    </a:cubicBezTo>
                    <a:cubicBezTo>
                      <a:pt x="95" y="150"/>
                      <a:pt x="92" y="147"/>
                      <a:pt x="92" y="144"/>
                    </a:cubicBezTo>
                    <a:cubicBezTo>
                      <a:pt x="91" y="140"/>
                      <a:pt x="88" y="143"/>
                      <a:pt x="83" y="139"/>
                    </a:cubicBezTo>
                    <a:cubicBezTo>
                      <a:pt x="77" y="134"/>
                      <a:pt x="69" y="128"/>
                      <a:pt x="67" y="124"/>
                    </a:cubicBezTo>
                    <a:cubicBezTo>
                      <a:pt x="66" y="120"/>
                      <a:pt x="66" y="115"/>
                      <a:pt x="68" y="113"/>
                    </a:cubicBezTo>
                    <a:cubicBezTo>
                      <a:pt x="70" y="111"/>
                      <a:pt x="70" y="107"/>
                      <a:pt x="66" y="110"/>
                    </a:cubicBezTo>
                    <a:cubicBezTo>
                      <a:pt x="62" y="113"/>
                      <a:pt x="57" y="121"/>
                      <a:pt x="56" y="125"/>
                    </a:cubicBezTo>
                    <a:cubicBezTo>
                      <a:pt x="55" y="130"/>
                      <a:pt x="56" y="133"/>
                      <a:pt x="61" y="138"/>
                    </a:cubicBezTo>
                    <a:cubicBezTo>
                      <a:pt x="66" y="143"/>
                      <a:pt x="67" y="147"/>
                      <a:pt x="72" y="145"/>
                    </a:cubicBezTo>
                    <a:cubicBezTo>
                      <a:pt x="78" y="143"/>
                      <a:pt x="80" y="149"/>
                      <a:pt x="78" y="152"/>
                    </a:cubicBezTo>
                    <a:cubicBezTo>
                      <a:pt x="75" y="154"/>
                      <a:pt x="73" y="156"/>
                      <a:pt x="73" y="158"/>
                    </a:cubicBezTo>
                    <a:cubicBezTo>
                      <a:pt x="67" y="157"/>
                      <a:pt x="67" y="157"/>
                      <a:pt x="67" y="157"/>
                    </a:cubicBezTo>
                    <a:cubicBezTo>
                      <a:pt x="67" y="153"/>
                      <a:pt x="67" y="153"/>
                      <a:pt x="67" y="153"/>
                    </a:cubicBezTo>
                    <a:cubicBezTo>
                      <a:pt x="59" y="155"/>
                      <a:pt x="59" y="155"/>
                      <a:pt x="59" y="155"/>
                    </a:cubicBezTo>
                    <a:cubicBezTo>
                      <a:pt x="57" y="144"/>
                      <a:pt x="57" y="144"/>
                      <a:pt x="57" y="144"/>
                    </a:cubicBezTo>
                    <a:cubicBezTo>
                      <a:pt x="54" y="138"/>
                      <a:pt x="54" y="138"/>
                      <a:pt x="54" y="138"/>
                    </a:cubicBezTo>
                    <a:cubicBezTo>
                      <a:pt x="46" y="140"/>
                      <a:pt x="46" y="140"/>
                      <a:pt x="46" y="140"/>
                    </a:cubicBezTo>
                    <a:cubicBezTo>
                      <a:pt x="37" y="135"/>
                      <a:pt x="37" y="135"/>
                      <a:pt x="37" y="135"/>
                    </a:cubicBezTo>
                    <a:cubicBezTo>
                      <a:pt x="34" y="130"/>
                      <a:pt x="34" y="130"/>
                      <a:pt x="34" y="130"/>
                    </a:cubicBezTo>
                    <a:cubicBezTo>
                      <a:pt x="27" y="123"/>
                      <a:pt x="27" y="123"/>
                      <a:pt x="27" y="123"/>
                    </a:cubicBezTo>
                    <a:cubicBezTo>
                      <a:pt x="20" y="123"/>
                      <a:pt x="20" y="123"/>
                      <a:pt x="20" y="123"/>
                    </a:cubicBezTo>
                    <a:cubicBezTo>
                      <a:pt x="19" y="119"/>
                      <a:pt x="19" y="119"/>
                      <a:pt x="19" y="119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1" y="94"/>
                      <a:pt x="1" y="94"/>
                      <a:pt x="1" y="9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14" y="82"/>
                      <a:pt x="14" y="82"/>
                      <a:pt x="14" y="82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9" y="57"/>
                      <a:pt x="89" y="57"/>
                      <a:pt x="89" y="57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101" y="54"/>
                      <a:pt x="101" y="54"/>
                      <a:pt x="101" y="54"/>
                    </a:cubicBezTo>
                    <a:cubicBezTo>
                      <a:pt x="106" y="52"/>
                      <a:pt x="106" y="52"/>
                      <a:pt x="106" y="52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16" y="22"/>
                      <a:pt x="116" y="22"/>
                      <a:pt x="116" y="22"/>
                    </a:cubicBezTo>
                    <a:cubicBezTo>
                      <a:pt x="119" y="4"/>
                      <a:pt x="119" y="4"/>
                      <a:pt x="119" y="4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29" y="7"/>
                      <a:pt x="129" y="7"/>
                      <a:pt x="129" y="7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40" y="0"/>
                      <a:pt x="140" y="0"/>
                      <a:pt x="140" y="0"/>
                    </a:cubicBezTo>
                    <a:close/>
                    <a:moveTo>
                      <a:pt x="304" y="479"/>
                    </a:moveTo>
                    <a:cubicBezTo>
                      <a:pt x="304" y="478"/>
                      <a:pt x="304" y="478"/>
                      <a:pt x="305" y="478"/>
                    </a:cubicBezTo>
                    <a:cubicBezTo>
                      <a:pt x="306" y="478"/>
                      <a:pt x="306" y="478"/>
                      <a:pt x="306" y="479"/>
                    </a:cubicBezTo>
                    <a:cubicBezTo>
                      <a:pt x="307" y="481"/>
                      <a:pt x="306" y="484"/>
                      <a:pt x="306" y="484"/>
                    </a:cubicBezTo>
                    <a:cubicBezTo>
                      <a:pt x="306" y="485"/>
                      <a:pt x="306" y="485"/>
                      <a:pt x="305" y="485"/>
                    </a:cubicBezTo>
                    <a:cubicBezTo>
                      <a:pt x="305" y="485"/>
                      <a:pt x="304" y="484"/>
                      <a:pt x="304" y="484"/>
                    </a:cubicBezTo>
                    <a:cubicBezTo>
                      <a:pt x="304" y="484"/>
                      <a:pt x="305" y="481"/>
                      <a:pt x="304" y="479"/>
                    </a:cubicBezTo>
                    <a:close/>
                    <a:moveTo>
                      <a:pt x="295" y="455"/>
                    </a:moveTo>
                    <a:cubicBezTo>
                      <a:pt x="298" y="456"/>
                      <a:pt x="306" y="462"/>
                      <a:pt x="302" y="463"/>
                    </a:cubicBezTo>
                    <a:cubicBezTo>
                      <a:pt x="299" y="464"/>
                      <a:pt x="296" y="465"/>
                      <a:pt x="295" y="462"/>
                    </a:cubicBezTo>
                    <a:cubicBezTo>
                      <a:pt x="294" y="458"/>
                      <a:pt x="295" y="455"/>
                      <a:pt x="295" y="455"/>
                    </a:cubicBezTo>
                    <a:close/>
                    <a:moveTo>
                      <a:pt x="282" y="418"/>
                    </a:moveTo>
                    <a:cubicBezTo>
                      <a:pt x="282" y="422"/>
                      <a:pt x="287" y="427"/>
                      <a:pt x="285" y="433"/>
                    </a:cubicBezTo>
                    <a:cubicBezTo>
                      <a:pt x="283" y="440"/>
                      <a:pt x="289" y="443"/>
                      <a:pt x="290" y="437"/>
                    </a:cubicBezTo>
                    <a:cubicBezTo>
                      <a:pt x="292" y="431"/>
                      <a:pt x="294" y="426"/>
                      <a:pt x="289" y="421"/>
                    </a:cubicBezTo>
                    <a:cubicBezTo>
                      <a:pt x="285" y="415"/>
                      <a:pt x="282" y="418"/>
                      <a:pt x="282" y="418"/>
                    </a:cubicBezTo>
                    <a:close/>
                    <a:moveTo>
                      <a:pt x="263" y="195"/>
                    </a:moveTo>
                    <a:cubicBezTo>
                      <a:pt x="263" y="195"/>
                      <a:pt x="260" y="198"/>
                      <a:pt x="261" y="201"/>
                    </a:cubicBezTo>
                    <a:cubicBezTo>
                      <a:pt x="261" y="204"/>
                      <a:pt x="278" y="203"/>
                      <a:pt x="282" y="202"/>
                    </a:cubicBezTo>
                    <a:cubicBezTo>
                      <a:pt x="286" y="200"/>
                      <a:pt x="280" y="195"/>
                      <a:pt x="278" y="196"/>
                    </a:cubicBezTo>
                    <a:cubicBezTo>
                      <a:pt x="275" y="196"/>
                      <a:pt x="265" y="195"/>
                      <a:pt x="263" y="195"/>
                    </a:cubicBezTo>
                    <a:close/>
                    <a:moveTo>
                      <a:pt x="149" y="166"/>
                    </a:moveTo>
                    <a:cubicBezTo>
                      <a:pt x="148" y="169"/>
                      <a:pt x="149" y="176"/>
                      <a:pt x="151" y="179"/>
                    </a:cubicBezTo>
                    <a:cubicBezTo>
                      <a:pt x="151" y="180"/>
                      <a:pt x="153" y="180"/>
                      <a:pt x="154" y="181"/>
                    </a:cubicBezTo>
                    <a:cubicBezTo>
                      <a:pt x="157" y="183"/>
                      <a:pt x="155" y="188"/>
                      <a:pt x="158" y="188"/>
                    </a:cubicBezTo>
                    <a:cubicBezTo>
                      <a:pt x="160" y="189"/>
                      <a:pt x="159" y="181"/>
                      <a:pt x="159" y="174"/>
                    </a:cubicBezTo>
                    <a:cubicBezTo>
                      <a:pt x="158" y="168"/>
                      <a:pt x="159" y="167"/>
                      <a:pt x="157" y="167"/>
                    </a:cubicBezTo>
                    <a:cubicBezTo>
                      <a:pt x="154" y="166"/>
                      <a:pt x="149" y="166"/>
                      <a:pt x="149" y="166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06" name="Freeform 58">
                <a:extLst>
                  <a:ext uri="{FF2B5EF4-FFF2-40B4-BE49-F238E27FC236}">
                    <a16:creationId xmlns:a16="http://schemas.microsoft.com/office/drawing/2014/main" id="{6DF87BD8-6124-005C-7E47-4FDEE912C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1584" y="4682404"/>
                <a:ext cx="452748" cy="933418"/>
              </a:xfrm>
              <a:custGeom>
                <a:avLst/>
                <a:gdLst>
                  <a:gd name="T0" fmla="*/ 92 w 101"/>
                  <a:gd name="T1" fmla="*/ 20 h 234"/>
                  <a:gd name="T2" fmla="*/ 100 w 101"/>
                  <a:gd name="T3" fmla="*/ 54 h 234"/>
                  <a:gd name="T4" fmla="*/ 99 w 101"/>
                  <a:gd name="T5" fmla="*/ 114 h 234"/>
                  <a:gd name="T6" fmla="*/ 99 w 101"/>
                  <a:gd name="T7" fmla="*/ 150 h 234"/>
                  <a:gd name="T8" fmla="*/ 89 w 101"/>
                  <a:gd name="T9" fmla="*/ 180 h 234"/>
                  <a:gd name="T10" fmla="*/ 77 w 101"/>
                  <a:gd name="T11" fmla="*/ 198 h 234"/>
                  <a:gd name="T12" fmla="*/ 64 w 101"/>
                  <a:gd name="T13" fmla="*/ 201 h 234"/>
                  <a:gd name="T14" fmla="*/ 53 w 101"/>
                  <a:gd name="T15" fmla="*/ 197 h 234"/>
                  <a:gd name="T16" fmla="*/ 43 w 101"/>
                  <a:gd name="T17" fmla="*/ 206 h 234"/>
                  <a:gd name="T18" fmla="*/ 43 w 101"/>
                  <a:gd name="T19" fmla="*/ 223 h 234"/>
                  <a:gd name="T20" fmla="*/ 38 w 101"/>
                  <a:gd name="T21" fmla="*/ 234 h 234"/>
                  <a:gd name="T22" fmla="*/ 36 w 101"/>
                  <a:gd name="T23" fmla="*/ 218 h 234"/>
                  <a:gd name="T24" fmla="*/ 28 w 101"/>
                  <a:gd name="T25" fmla="*/ 198 h 234"/>
                  <a:gd name="T26" fmla="*/ 3 w 101"/>
                  <a:gd name="T27" fmla="*/ 172 h 234"/>
                  <a:gd name="T28" fmla="*/ 9 w 101"/>
                  <a:gd name="T29" fmla="*/ 150 h 234"/>
                  <a:gd name="T30" fmla="*/ 31 w 101"/>
                  <a:gd name="T31" fmla="*/ 135 h 234"/>
                  <a:gd name="T32" fmla="*/ 30 w 101"/>
                  <a:gd name="T33" fmla="*/ 116 h 234"/>
                  <a:gd name="T34" fmla="*/ 26 w 101"/>
                  <a:gd name="T35" fmla="*/ 97 h 234"/>
                  <a:gd name="T36" fmla="*/ 31 w 101"/>
                  <a:gd name="T37" fmla="*/ 89 h 234"/>
                  <a:gd name="T38" fmla="*/ 31 w 101"/>
                  <a:gd name="T39" fmla="*/ 73 h 234"/>
                  <a:gd name="T40" fmla="*/ 43 w 101"/>
                  <a:gd name="T41" fmla="*/ 71 h 234"/>
                  <a:gd name="T42" fmla="*/ 56 w 101"/>
                  <a:gd name="T43" fmla="*/ 70 h 234"/>
                  <a:gd name="T44" fmla="*/ 67 w 101"/>
                  <a:gd name="T45" fmla="*/ 60 h 234"/>
                  <a:gd name="T46" fmla="*/ 63 w 101"/>
                  <a:gd name="T47" fmla="*/ 50 h 234"/>
                  <a:gd name="T48" fmla="*/ 74 w 101"/>
                  <a:gd name="T49" fmla="*/ 39 h 234"/>
                  <a:gd name="T50" fmla="*/ 74 w 101"/>
                  <a:gd name="T51" fmla="*/ 21 h 234"/>
                  <a:gd name="T52" fmla="*/ 68 w 101"/>
                  <a:gd name="T53" fmla="*/ 26 h 234"/>
                  <a:gd name="T54" fmla="*/ 59 w 101"/>
                  <a:gd name="T55" fmla="*/ 21 h 234"/>
                  <a:gd name="T56" fmla="*/ 53 w 101"/>
                  <a:gd name="T57" fmla="*/ 16 h 234"/>
                  <a:gd name="T58" fmla="*/ 62 w 101"/>
                  <a:gd name="T59" fmla="*/ 1 h 234"/>
                  <a:gd name="T60" fmla="*/ 74 w 101"/>
                  <a:gd name="T61" fmla="*/ 6 h 234"/>
                  <a:gd name="T62" fmla="*/ 81 w 101"/>
                  <a:gd name="T63" fmla="*/ 15 h 234"/>
                  <a:gd name="T64" fmla="*/ 92 w 101"/>
                  <a:gd name="T65" fmla="*/ 17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1" h="234">
                    <a:moveTo>
                      <a:pt x="92" y="17"/>
                    </a:moveTo>
                    <a:cubicBezTo>
                      <a:pt x="92" y="18"/>
                      <a:pt x="92" y="19"/>
                      <a:pt x="92" y="20"/>
                    </a:cubicBezTo>
                    <a:cubicBezTo>
                      <a:pt x="94" y="31"/>
                      <a:pt x="91" y="32"/>
                      <a:pt x="95" y="37"/>
                    </a:cubicBezTo>
                    <a:cubicBezTo>
                      <a:pt x="99" y="43"/>
                      <a:pt x="99" y="49"/>
                      <a:pt x="100" y="54"/>
                    </a:cubicBezTo>
                    <a:cubicBezTo>
                      <a:pt x="100" y="60"/>
                      <a:pt x="97" y="83"/>
                      <a:pt x="98" y="93"/>
                    </a:cubicBezTo>
                    <a:cubicBezTo>
                      <a:pt x="99" y="103"/>
                      <a:pt x="101" y="104"/>
                      <a:pt x="99" y="114"/>
                    </a:cubicBezTo>
                    <a:cubicBezTo>
                      <a:pt x="96" y="124"/>
                      <a:pt x="95" y="123"/>
                      <a:pt x="97" y="127"/>
                    </a:cubicBezTo>
                    <a:cubicBezTo>
                      <a:pt x="99" y="131"/>
                      <a:pt x="99" y="145"/>
                      <a:pt x="99" y="150"/>
                    </a:cubicBezTo>
                    <a:cubicBezTo>
                      <a:pt x="98" y="156"/>
                      <a:pt x="96" y="165"/>
                      <a:pt x="94" y="171"/>
                    </a:cubicBezTo>
                    <a:cubicBezTo>
                      <a:pt x="91" y="177"/>
                      <a:pt x="89" y="175"/>
                      <a:pt x="89" y="180"/>
                    </a:cubicBezTo>
                    <a:cubicBezTo>
                      <a:pt x="88" y="184"/>
                      <a:pt x="84" y="189"/>
                      <a:pt x="82" y="191"/>
                    </a:cubicBezTo>
                    <a:cubicBezTo>
                      <a:pt x="81" y="193"/>
                      <a:pt x="79" y="198"/>
                      <a:pt x="77" y="198"/>
                    </a:cubicBezTo>
                    <a:cubicBezTo>
                      <a:pt x="75" y="198"/>
                      <a:pt x="71" y="197"/>
                      <a:pt x="69" y="199"/>
                    </a:cubicBezTo>
                    <a:cubicBezTo>
                      <a:pt x="67" y="201"/>
                      <a:pt x="66" y="200"/>
                      <a:pt x="64" y="201"/>
                    </a:cubicBezTo>
                    <a:cubicBezTo>
                      <a:pt x="62" y="202"/>
                      <a:pt x="60" y="204"/>
                      <a:pt x="59" y="202"/>
                    </a:cubicBezTo>
                    <a:cubicBezTo>
                      <a:pt x="58" y="199"/>
                      <a:pt x="54" y="195"/>
                      <a:pt x="53" y="197"/>
                    </a:cubicBezTo>
                    <a:cubicBezTo>
                      <a:pt x="52" y="200"/>
                      <a:pt x="50" y="202"/>
                      <a:pt x="48" y="200"/>
                    </a:cubicBezTo>
                    <a:cubicBezTo>
                      <a:pt x="46" y="199"/>
                      <a:pt x="43" y="203"/>
                      <a:pt x="43" y="206"/>
                    </a:cubicBezTo>
                    <a:cubicBezTo>
                      <a:pt x="44" y="208"/>
                      <a:pt x="44" y="212"/>
                      <a:pt x="43" y="213"/>
                    </a:cubicBezTo>
                    <a:cubicBezTo>
                      <a:pt x="41" y="215"/>
                      <a:pt x="44" y="223"/>
                      <a:pt x="43" y="223"/>
                    </a:cubicBezTo>
                    <a:cubicBezTo>
                      <a:pt x="41" y="224"/>
                      <a:pt x="39" y="225"/>
                      <a:pt x="38" y="227"/>
                    </a:cubicBezTo>
                    <a:cubicBezTo>
                      <a:pt x="38" y="228"/>
                      <a:pt x="39" y="231"/>
                      <a:pt x="38" y="234"/>
                    </a:cubicBezTo>
                    <a:cubicBezTo>
                      <a:pt x="34" y="232"/>
                      <a:pt x="31" y="230"/>
                      <a:pt x="30" y="228"/>
                    </a:cubicBezTo>
                    <a:cubicBezTo>
                      <a:pt x="29" y="225"/>
                      <a:pt x="32" y="222"/>
                      <a:pt x="36" y="218"/>
                    </a:cubicBezTo>
                    <a:cubicBezTo>
                      <a:pt x="40" y="214"/>
                      <a:pt x="36" y="214"/>
                      <a:pt x="35" y="210"/>
                    </a:cubicBezTo>
                    <a:cubicBezTo>
                      <a:pt x="33" y="207"/>
                      <a:pt x="30" y="203"/>
                      <a:pt x="28" y="198"/>
                    </a:cubicBezTo>
                    <a:cubicBezTo>
                      <a:pt x="25" y="193"/>
                      <a:pt x="21" y="187"/>
                      <a:pt x="17" y="182"/>
                    </a:cubicBezTo>
                    <a:cubicBezTo>
                      <a:pt x="14" y="176"/>
                      <a:pt x="6" y="175"/>
                      <a:pt x="3" y="172"/>
                    </a:cubicBezTo>
                    <a:cubicBezTo>
                      <a:pt x="0" y="169"/>
                      <a:pt x="4" y="166"/>
                      <a:pt x="9" y="162"/>
                    </a:cubicBezTo>
                    <a:cubicBezTo>
                      <a:pt x="13" y="158"/>
                      <a:pt x="7" y="156"/>
                      <a:pt x="9" y="150"/>
                    </a:cubicBezTo>
                    <a:cubicBezTo>
                      <a:pt x="12" y="144"/>
                      <a:pt x="26" y="147"/>
                      <a:pt x="31" y="145"/>
                    </a:cubicBezTo>
                    <a:cubicBezTo>
                      <a:pt x="37" y="142"/>
                      <a:pt x="33" y="139"/>
                      <a:pt x="31" y="135"/>
                    </a:cubicBezTo>
                    <a:cubicBezTo>
                      <a:pt x="29" y="132"/>
                      <a:pt x="30" y="129"/>
                      <a:pt x="32" y="126"/>
                    </a:cubicBezTo>
                    <a:cubicBezTo>
                      <a:pt x="34" y="124"/>
                      <a:pt x="30" y="118"/>
                      <a:pt x="30" y="116"/>
                    </a:cubicBezTo>
                    <a:cubicBezTo>
                      <a:pt x="29" y="115"/>
                      <a:pt x="29" y="110"/>
                      <a:pt x="29" y="107"/>
                    </a:cubicBezTo>
                    <a:cubicBezTo>
                      <a:pt x="29" y="104"/>
                      <a:pt x="27" y="100"/>
                      <a:pt x="26" y="97"/>
                    </a:cubicBezTo>
                    <a:cubicBezTo>
                      <a:pt x="25" y="96"/>
                      <a:pt x="24" y="94"/>
                      <a:pt x="23" y="92"/>
                    </a:cubicBezTo>
                    <a:cubicBezTo>
                      <a:pt x="31" y="89"/>
                      <a:pt x="31" y="89"/>
                      <a:pt x="31" y="89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67" y="60"/>
                      <a:pt x="67" y="60"/>
                      <a:pt x="67" y="60"/>
                    </a:cubicBezTo>
                    <a:cubicBezTo>
                      <a:pt x="65" y="51"/>
                      <a:pt x="65" y="51"/>
                      <a:pt x="65" y="51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3" y="26"/>
                      <a:pt x="63" y="26"/>
                      <a:pt x="63" y="26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7" y="20"/>
                      <a:pt x="87" y="20"/>
                      <a:pt x="87" y="20"/>
                    </a:cubicBezTo>
                    <a:lnTo>
                      <a:pt x="92" y="1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07" name="Freeform 59">
                <a:extLst>
                  <a:ext uri="{FF2B5EF4-FFF2-40B4-BE49-F238E27FC236}">
                    <a16:creationId xmlns:a16="http://schemas.microsoft.com/office/drawing/2014/main" id="{55336D6E-262B-2C53-12FD-3A0382C8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63942" y="3171339"/>
                <a:ext cx="1319624" cy="1878310"/>
              </a:xfrm>
              <a:custGeom>
                <a:avLst/>
                <a:gdLst>
                  <a:gd name="T0" fmla="*/ 137 w 295"/>
                  <a:gd name="T1" fmla="*/ 58 h 471"/>
                  <a:gd name="T2" fmla="*/ 112 w 295"/>
                  <a:gd name="T3" fmla="*/ 142 h 471"/>
                  <a:gd name="T4" fmla="*/ 102 w 295"/>
                  <a:gd name="T5" fmla="*/ 255 h 471"/>
                  <a:gd name="T6" fmla="*/ 142 w 295"/>
                  <a:gd name="T7" fmla="*/ 260 h 471"/>
                  <a:gd name="T8" fmla="*/ 154 w 295"/>
                  <a:gd name="T9" fmla="*/ 271 h 471"/>
                  <a:gd name="T10" fmla="*/ 161 w 295"/>
                  <a:gd name="T11" fmla="*/ 237 h 471"/>
                  <a:gd name="T12" fmla="*/ 215 w 295"/>
                  <a:gd name="T13" fmla="*/ 233 h 471"/>
                  <a:gd name="T14" fmla="*/ 234 w 295"/>
                  <a:gd name="T15" fmla="*/ 256 h 471"/>
                  <a:gd name="T16" fmla="*/ 253 w 295"/>
                  <a:gd name="T17" fmla="*/ 301 h 471"/>
                  <a:gd name="T18" fmla="*/ 293 w 295"/>
                  <a:gd name="T19" fmla="*/ 358 h 471"/>
                  <a:gd name="T20" fmla="*/ 284 w 295"/>
                  <a:gd name="T21" fmla="*/ 394 h 471"/>
                  <a:gd name="T22" fmla="*/ 265 w 295"/>
                  <a:gd name="T23" fmla="*/ 380 h 471"/>
                  <a:gd name="T24" fmla="*/ 262 w 295"/>
                  <a:gd name="T25" fmla="*/ 400 h 471"/>
                  <a:gd name="T26" fmla="*/ 277 w 295"/>
                  <a:gd name="T27" fmla="*/ 400 h 471"/>
                  <a:gd name="T28" fmla="*/ 266 w 295"/>
                  <a:gd name="T29" fmla="*/ 429 h 471"/>
                  <a:gd name="T30" fmla="*/ 259 w 295"/>
                  <a:gd name="T31" fmla="*/ 449 h 471"/>
                  <a:gd name="T32" fmla="*/ 234 w 295"/>
                  <a:gd name="T33" fmla="*/ 452 h 471"/>
                  <a:gd name="T34" fmla="*/ 224 w 295"/>
                  <a:gd name="T35" fmla="*/ 465 h 471"/>
                  <a:gd name="T36" fmla="*/ 216 w 295"/>
                  <a:gd name="T37" fmla="*/ 436 h 471"/>
                  <a:gd name="T38" fmla="*/ 196 w 295"/>
                  <a:gd name="T39" fmla="*/ 417 h 471"/>
                  <a:gd name="T40" fmla="*/ 171 w 295"/>
                  <a:gd name="T41" fmla="*/ 424 h 471"/>
                  <a:gd name="T42" fmla="*/ 148 w 295"/>
                  <a:gd name="T43" fmla="*/ 442 h 471"/>
                  <a:gd name="T44" fmla="*/ 134 w 295"/>
                  <a:gd name="T45" fmla="*/ 427 h 471"/>
                  <a:gd name="T46" fmla="*/ 119 w 295"/>
                  <a:gd name="T47" fmla="*/ 419 h 471"/>
                  <a:gd name="T48" fmla="*/ 106 w 295"/>
                  <a:gd name="T49" fmla="*/ 389 h 471"/>
                  <a:gd name="T50" fmla="*/ 116 w 295"/>
                  <a:gd name="T51" fmla="*/ 367 h 471"/>
                  <a:gd name="T52" fmla="*/ 114 w 295"/>
                  <a:gd name="T53" fmla="*/ 339 h 471"/>
                  <a:gd name="T54" fmla="*/ 135 w 295"/>
                  <a:gd name="T55" fmla="*/ 323 h 471"/>
                  <a:gd name="T56" fmla="*/ 111 w 295"/>
                  <a:gd name="T57" fmla="*/ 313 h 471"/>
                  <a:gd name="T58" fmla="*/ 96 w 295"/>
                  <a:gd name="T59" fmla="*/ 330 h 471"/>
                  <a:gd name="T60" fmla="*/ 62 w 295"/>
                  <a:gd name="T61" fmla="*/ 336 h 471"/>
                  <a:gd name="T62" fmla="*/ 52 w 295"/>
                  <a:gd name="T63" fmla="*/ 311 h 471"/>
                  <a:gd name="T64" fmla="*/ 62 w 295"/>
                  <a:gd name="T65" fmla="*/ 278 h 471"/>
                  <a:gd name="T66" fmla="*/ 39 w 295"/>
                  <a:gd name="T67" fmla="*/ 284 h 471"/>
                  <a:gd name="T68" fmla="*/ 26 w 295"/>
                  <a:gd name="T69" fmla="*/ 273 h 471"/>
                  <a:gd name="T70" fmla="*/ 18 w 295"/>
                  <a:gd name="T71" fmla="*/ 251 h 471"/>
                  <a:gd name="T72" fmla="*/ 10 w 295"/>
                  <a:gd name="T73" fmla="*/ 238 h 471"/>
                  <a:gd name="T74" fmla="*/ 6 w 295"/>
                  <a:gd name="T75" fmla="*/ 221 h 471"/>
                  <a:gd name="T76" fmla="*/ 0 w 295"/>
                  <a:gd name="T77" fmla="*/ 196 h 471"/>
                  <a:gd name="T78" fmla="*/ 10 w 295"/>
                  <a:gd name="T79" fmla="*/ 174 h 471"/>
                  <a:gd name="T80" fmla="*/ 26 w 295"/>
                  <a:gd name="T81" fmla="*/ 158 h 471"/>
                  <a:gd name="T82" fmla="*/ 43 w 295"/>
                  <a:gd name="T83" fmla="*/ 129 h 471"/>
                  <a:gd name="T84" fmla="*/ 38 w 295"/>
                  <a:gd name="T85" fmla="*/ 105 h 471"/>
                  <a:gd name="T86" fmla="*/ 32 w 295"/>
                  <a:gd name="T87" fmla="*/ 75 h 471"/>
                  <a:gd name="T88" fmla="*/ 24 w 295"/>
                  <a:gd name="T89" fmla="*/ 36 h 471"/>
                  <a:gd name="T90" fmla="*/ 57 w 295"/>
                  <a:gd name="T91" fmla="*/ 32 h 471"/>
                  <a:gd name="T92" fmla="*/ 74 w 295"/>
                  <a:gd name="T93" fmla="*/ 9 h 471"/>
                  <a:gd name="T94" fmla="*/ 119 w 295"/>
                  <a:gd name="T95" fmla="*/ 11 h 471"/>
                  <a:gd name="T96" fmla="*/ 116 w 295"/>
                  <a:gd name="T97" fmla="*/ 30 h 471"/>
                  <a:gd name="T98" fmla="*/ 142 w 295"/>
                  <a:gd name="T99" fmla="*/ 35 h 471"/>
                  <a:gd name="T100" fmla="*/ 130 w 295"/>
                  <a:gd name="T101" fmla="*/ 24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95" h="471">
                    <a:moveTo>
                      <a:pt x="152" y="42"/>
                    </a:moveTo>
                    <a:cubicBezTo>
                      <a:pt x="149" y="44"/>
                      <a:pt x="147" y="45"/>
                      <a:pt x="148" y="47"/>
                    </a:cubicBezTo>
                    <a:cubicBezTo>
                      <a:pt x="149" y="50"/>
                      <a:pt x="153" y="53"/>
                      <a:pt x="149" y="55"/>
                    </a:cubicBezTo>
                    <a:cubicBezTo>
                      <a:pt x="144" y="56"/>
                      <a:pt x="141" y="56"/>
                      <a:pt x="137" y="58"/>
                    </a:cubicBezTo>
                    <a:cubicBezTo>
                      <a:pt x="134" y="60"/>
                      <a:pt x="117" y="73"/>
                      <a:pt x="111" y="84"/>
                    </a:cubicBezTo>
                    <a:cubicBezTo>
                      <a:pt x="106" y="95"/>
                      <a:pt x="106" y="100"/>
                      <a:pt x="108" y="106"/>
                    </a:cubicBezTo>
                    <a:cubicBezTo>
                      <a:pt x="110" y="112"/>
                      <a:pt x="110" y="120"/>
                      <a:pt x="108" y="124"/>
                    </a:cubicBezTo>
                    <a:cubicBezTo>
                      <a:pt x="106" y="128"/>
                      <a:pt x="115" y="136"/>
                      <a:pt x="112" y="142"/>
                    </a:cubicBezTo>
                    <a:cubicBezTo>
                      <a:pt x="110" y="149"/>
                      <a:pt x="112" y="164"/>
                      <a:pt x="112" y="171"/>
                    </a:cubicBezTo>
                    <a:cubicBezTo>
                      <a:pt x="112" y="178"/>
                      <a:pt x="111" y="196"/>
                      <a:pt x="112" y="205"/>
                    </a:cubicBezTo>
                    <a:cubicBezTo>
                      <a:pt x="114" y="215"/>
                      <a:pt x="105" y="225"/>
                      <a:pt x="104" y="234"/>
                    </a:cubicBezTo>
                    <a:cubicBezTo>
                      <a:pt x="102" y="243"/>
                      <a:pt x="106" y="250"/>
                      <a:pt x="102" y="255"/>
                    </a:cubicBezTo>
                    <a:cubicBezTo>
                      <a:pt x="98" y="260"/>
                      <a:pt x="108" y="272"/>
                      <a:pt x="118" y="261"/>
                    </a:cubicBezTo>
                    <a:cubicBezTo>
                      <a:pt x="128" y="251"/>
                      <a:pt x="129" y="249"/>
                      <a:pt x="133" y="259"/>
                    </a:cubicBezTo>
                    <a:cubicBezTo>
                      <a:pt x="137" y="269"/>
                      <a:pt x="142" y="272"/>
                      <a:pt x="144" y="268"/>
                    </a:cubicBezTo>
                    <a:cubicBezTo>
                      <a:pt x="145" y="264"/>
                      <a:pt x="146" y="265"/>
                      <a:pt x="142" y="260"/>
                    </a:cubicBezTo>
                    <a:cubicBezTo>
                      <a:pt x="139" y="256"/>
                      <a:pt x="140" y="248"/>
                      <a:pt x="143" y="253"/>
                    </a:cubicBezTo>
                    <a:cubicBezTo>
                      <a:pt x="147" y="258"/>
                      <a:pt x="149" y="260"/>
                      <a:pt x="150" y="259"/>
                    </a:cubicBezTo>
                    <a:cubicBezTo>
                      <a:pt x="151" y="258"/>
                      <a:pt x="155" y="256"/>
                      <a:pt x="155" y="260"/>
                    </a:cubicBezTo>
                    <a:cubicBezTo>
                      <a:pt x="155" y="263"/>
                      <a:pt x="151" y="270"/>
                      <a:pt x="154" y="271"/>
                    </a:cubicBezTo>
                    <a:cubicBezTo>
                      <a:pt x="156" y="272"/>
                      <a:pt x="164" y="265"/>
                      <a:pt x="163" y="262"/>
                    </a:cubicBezTo>
                    <a:cubicBezTo>
                      <a:pt x="163" y="260"/>
                      <a:pt x="163" y="257"/>
                      <a:pt x="164" y="254"/>
                    </a:cubicBezTo>
                    <a:cubicBezTo>
                      <a:pt x="165" y="252"/>
                      <a:pt x="164" y="246"/>
                      <a:pt x="160" y="244"/>
                    </a:cubicBezTo>
                    <a:cubicBezTo>
                      <a:pt x="157" y="241"/>
                      <a:pt x="158" y="238"/>
                      <a:pt x="161" y="237"/>
                    </a:cubicBezTo>
                    <a:cubicBezTo>
                      <a:pt x="164" y="237"/>
                      <a:pt x="170" y="234"/>
                      <a:pt x="170" y="232"/>
                    </a:cubicBezTo>
                    <a:cubicBezTo>
                      <a:pt x="171" y="230"/>
                      <a:pt x="178" y="227"/>
                      <a:pt x="183" y="229"/>
                    </a:cubicBezTo>
                    <a:cubicBezTo>
                      <a:pt x="188" y="231"/>
                      <a:pt x="191" y="232"/>
                      <a:pt x="197" y="232"/>
                    </a:cubicBezTo>
                    <a:cubicBezTo>
                      <a:pt x="203" y="231"/>
                      <a:pt x="215" y="229"/>
                      <a:pt x="215" y="233"/>
                    </a:cubicBezTo>
                    <a:cubicBezTo>
                      <a:pt x="215" y="237"/>
                      <a:pt x="217" y="240"/>
                      <a:pt x="215" y="241"/>
                    </a:cubicBezTo>
                    <a:cubicBezTo>
                      <a:pt x="214" y="243"/>
                      <a:pt x="222" y="246"/>
                      <a:pt x="225" y="247"/>
                    </a:cubicBezTo>
                    <a:cubicBezTo>
                      <a:pt x="228" y="248"/>
                      <a:pt x="229" y="250"/>
                      <a:pt x="230" y="252"/>
                    </a:cubicBezTo>
                    <a:cubicBezTo>
                      <a:pt x="231" y="255"/>
                      <a:pt x="233" y="254"/>
                      <a:pt x="234" y="256"/>
                    </a:cubicBezTo>
                    <a:cubicBezTo>
                      <a:pt x="236" y="257"/>
                      <a:pt x="238" y="254"/>
                      <a:pt x="239" y="260"/>
                    </a:cubicBezTo>
                    <a:cubicBezTo>
                      <a:pt x="240" y="266"/>
                      <a:pt x="241" y="267"/>
                      <a:pt x="241" y="272"/>
                    </a:cubicBezTo>
                    <a:cubicBezTo>
                      <a:pt x="242" y="276"/>
                      <a:pt x="244" y="280"/>
                      <a:pt x="244" y="281"/>
                    </a:cubicBezTo>
                    <a:cubicBezTo>
                      <a:pt x="244" y="282"/>
                      <a:pt x="248" y="295"/>
                      <a:pt x="253" y="301"/>
                    </a:cubicBezTo>
                    <a:cubicBezTo>
                      <a:pt x="259" y="308"/>
                      <a:pt x="266" y="307"/>
                      <a:pt x="268" y="313"/>
                    </a:cubicBezTo>
                    <a:cubicBezTo>
                      <a:pt x="269" y="319"/>
                      <a:pt x="271" y="318"/>
                      <a:pt x="273" y="322"/>
                    </a:cubicBezTo>
                    <a:cubicBezTo>
                      <a:pt x="275" y="325"/>
                      <a:pt x="276" y="328"/>
                      <a:pt x="279" y="334"/>
                    </a:cubicBezTo>
                    <a:cubicBezTo>
                      <a:pt x="281" y="340"/>
                      <a:pt x="292" y="353"/>
                      <a:pt x="293" y="358"/>
                    </a:cubicBezTo>
                    <a:cubicBezTo>
                      <a:pt x="293" y="362"/>
                      <a:pt x="289" y="370"/>
                      <a:pt x="291" y="380"/>
                    </a:cubicBezTo>
                    <a:cubicBezTo>
                      <a:pt x="292" y="390"/>
                      <a:pt x="293" y="388"/>
                      <a:pt x="295" y="396"/>
                    </a:cubicBezTo>
                    <a:cubicBezTo>
                      <a:pt x="290" y="399"/>
                      <a:pt x="290" y="399"/>
                      <a:pt x="290" y="399"/>
                    </a:cubicBezTo>
                    <a:cubicBezTo>
                      <a:pt x="284" y="394"/>
                      <a:pt x="284" y="394"/>
                      <a:pt x="284" y="394"/>
                    </a:cubicBezTo>
                    <a:cubicBezTo>
                      <a:pt x="285" y="388"/>
                      <a:pt x="285" y="388"/>
                      <a:pt x="285" y="388"/>
                    </a:cubicBezTo>
                    <a:cubicBezTo>
                      <a:pt x="277" y="385"/>
                      <a:pt x="277" y="385"/>
                      <a:pt x="277" y="385"/>
                    </a:cubicBezTo>
                    <a:cubicBezTo>
                      <a:pt x="269" y="379"/>
                      <a:pt x="269" y="379"/>
                      <a:pt x="269" y="379"/>
                    </a:cubicBezTo>
                    <a:cubicBezTo>
                      <a:pt x="265" y="380"/>
                      <a:pt x="265" y="380"/>
                      <a:pt x="265" y="380"/>
                    </a:cubicBezTo>
                    <a:cubicBezTo>
                      <a:pt x="264" y="390"/>
                      <a:pt x="264" y="390"/>
                      <a:pt x="264" y="390"/>
                    </a:cubicBezTo>
                    <a:cubicBezTo>
                      <a:pt x="256" y="395"/>
                      <a:pt x="256" y="395"/>
                      <a:pt x="256" y="395"/>
                    </a:cubicBezTo>
                    <a:cubicBezTo>
                      <a:pt x="257" y="401"/>
                      <a:pt x="257" y="401"/>
                      <a:pt x="257" y="401"/>
                    </a:cubicBezTo>
                    <a:cubicBezTo>
                      <a:pt x="262" y="400"/>
                      <a:pt x="262" y="400"/>
                      <a:pt x="262" y="400"/>
                    </a:cubicBezTo>
                    <a:cubicBezTo>
                      <a:pt x="266" y="405"/>
                      <a:pt x="266" y="405"/>
                      <a:pt x="266" y="405"/>
                    </a:cubicBezTo>
                    <a:cubicBezTo>
                      <a:pt x="271" y="405"/>
                      <a:pt x="271" y="405"/>
                      <a:pt x="271" y="405"/>
                    </a:cubicBezTo>
                    <a:cubicBezTo>
                      <a:pt x="274" y="401"/>
                      <a:pt x="274" y="401"/>
                      <a:pt x="274" y="401"/>
                    </a:cubicBezTo>
                    <a:cubicBezTo>
                      <a:pt x="277" y="400"/>
                      <a:pt x="277" y="400"/>
                      <a:pt x="277" y="400"/>
                    </a:cubicBezTo>
                    <a:cubicBezTo>
                      <a:pt x="278" y="407"/>
                      <a:pt x="278" y="407"/>
                      <a:pt x="278" y="407"/>
                    </a:cubicBezTo>
                    <a:cubicBezTo>
                      <a:pt x="277" y="418"/>
                      <a:pt x="277" y="418"/>
                      <a:pt x="277" y="418"/>
                    </a:cubicBezTo>
                    <a:cubicBezTo>
                      <a:pt x="270" y="421"/>
                      <a:pt x="270" y="421"/>
                      <a:pt x="270" y="421"/>
                    </a:cubicBezTo>
                    <a:cubicBezTo>
                      <a:pt x="266" y="429"/>
                      <a:pt x="266" y="429"/>
                      <a:pt x="266" y="429"/>
                    </a:cubicBezTo>
                    <a:cubicBezTo>
                      <a:pt x="268" y="430"/>
                      <a:pt x="268" y="430"/>
                      <a:pt x="268" y="430"/>
                    </a:cubicBezTo>
                    <a:cubicBezTo>
                      <a:pt x="270" y="439"/>
                      <a:pt x="270" y="439"/>
                      <a:pt x="270" y="439"/>
                    </a:cubicBezTo>
                    <a:cubicBezTo>
                      <a:pt x="263" y="446"/>
                      <a:pt x="263" y="446"/>
                      <a:pt x="263" y="446"/>
                    </a:cubicBezTo>
                    <a:cubicBezTo>
                      <a:pt x="259" y="449"/>
                      <a:pt x="259" y="449"/>
                      <a:pt x="259" y="449"/>
                    </a:cubicBezTo>
                    <a:cubicBezTo>
                      <a:pt x="254" y="447"/>
                      <a:pt x="254" y="447"/>
                      <a:pt x="254" y="447"/>
                    </a:cubicBezTo>
                    <a:cubicBezTo>
                      <a:pt x="246" y="450"/>
                      <a:pt x="246" y="450"/>
                      <a:pt x="246" y="450"/>
                    </a:cubicBezTo>
                    <a:cubicBezTo>
                      <a:pt x="238" y="446"/>
                      <a:pt x="238" y="446"/>
                      <a:pt x="238" y="446"/>
                    </a:cubicBezTo>
                    <a:cubicBezTo>
                      <a:pt x="234" y="452"/>
                      <a:pt x="234" y="452"/>
                      <a:pt x="234" y="452"/>
                    </a:cubicBezTo>
                    <a:cubicBezTo>
                      <a:pt x="231" y="461"/>
                      <a:pt x="231" y="461"/>
                      <a:pt x="231" y="461"/>
                    </a:cubicBezTo>
                    <a:cubicBezTo>
                      <a:pt x="234" y="468"/>
                      <a:pt x="234" y="468"/>
                      <a:pt x="234" y="468"/>
                    </a:cubicBezTo>
                    <a:cubicBezTo>
                      <a:pt x="226" y="471"/>
                      <a:pt x="226" y="471"/>
                      <a:pt x="226" y="471"/>
                    </a:cubicBezTo>
                    <a:cubicBezTo>
                      <a:pt x="225" y="470"/>
                      <a:pt x="225" y="467"/>
                      <a:pt x="224" y="465"/>
                    </a:cubicBezTo>
                    <a:cubicBezTo>
                      <a:pt x="222" y="459"/>
                      <a:pt x="224" y="460"/>
                      <a:pt x="221" y="454"/>
                    </a:cubicBezTo>
                    <a:cubicBezTo>
                      <a:pt x="218" y="449"/>
                      <a:pt x="221" y="450"/>
                      <a:pt x="222" y="445"/>
                    </a:cubicBezTo>
                    <a:cubicBezTo>
                      <a:pt x="222" y="439"/>
                      <a:pt x="222" y="436"/>
                      <a:pt x="218" y="436"/>
                    </a:cubicBezTo>
                    <a:cubicBezTo>
                      <a:pt x="217" y="436"/>
                      <a:pt x="217" y="436"/>
                      <a:pt x="216" y="436"/>
                    </a:cubicBezTo>
                    <a:cubicBezTo>
                      <a:pt x="217" y="410"/>
                      <a:pt x="217" y="410"/>
                      <a:pt x="217" y="410"/>
                    </a:cubicBezTo>
                    <a:cubicBezTo>
                      <a:pt x="214" y="409"/>
                      <a:pt x="214" y="409"/>
                      <a:pt x="214" y="409"/>
                    </a:cubicBezTo>
                    <a:cubicBezTo>
                      <a:pt x="208" y="415"/>
                      <a:pt x="208" y="415"/>
                      <a:pt x="208" y="415"/>
                    </a:cubicBezTo>
                    <a:cubicBezTo>
                      <a:pt x="196" y="417"/>
                      <a:pt x="196" y="417"/>
                      <a:pt x="196" y="417"/>
                    </a:cubicBezTo>
                    <a:cubicBezTo>
                      <a:pt x="191" y="424"/>
                      <a:pt x="191" y="424"/>
                      <a:pt x="191" y="424"/>
                    </a:cubicBezTo>
                    <a:cubicBezTo>
                      <a:pt x="186" y="425"/>
                      <a:pt x="186" y="425"/>
                      <a:pt x="186" y="425"/>
                    </a:cubicBezTo>
                    <a:cubicBezTo>
                      <a:pt x="180" y="429"/>
                      <a:pt x="180" y="429"/>
                      <a:pt x="180" y="429"/>
                    </a:cubicBezTo>
                    <a:cubicBezTo>
                      <a:pt x="171" y="424"/>
                      <a:pt x="171" y="424"/>
                      <a:pt x="171" y="424"/>
                    </a:cubicBezTo>
                    <a:cubicBezTo>
                      <a:pt x="165" y="427"/>
                      <a:pt x="165" y="427"/>
                      <a:pt x="165" y="427"/>
                    </a:cubicBezTo>
                    <a:cubicBezTo>
                      <a:pt x="154" y="426"/>
                      <a:pt x="154" y="426"/>
                      <a:pt x="154" y="426"/>
                    </a:cubicBezTo>
                    <a:cubicBezTo>
                      <a:pt x="154" y="436"/>
                      <a:pt x="154" y="436"/>
                      <a:pt x="154" y="436"/>
                    </a:cubicBezTo>
                    <a:cubicBezTo>
                      <a:pt x="148" y="442"/>
                      <a:pt x="148" y="442"/>
                      <a:pt x="148" y="442"/>
                    </a:cubicBezTo>
                    <a:cubicBezTo>
                      <a:pt x="142" y="443"/>
                      <a:pt x="142" y="443"/>
                      <a:pt x="142" y="443"/>
                    </a:cubicBezTo>
                    <a:cubicBezTo>
                      <a:pt x="143" y="434"/>
                      <a:pt x="143" y="434"/>
                      <a:pt x="143" y="434"/>
                    </a:cubicBezTo>
                    <a:cubicBezTo>
                      <a:pt x="136" y="432"/>
                      <a:pt x="136" y="432"/>
                      <a:pt x="136" y="432"/>
                    </a:cubicBezTo>
                    <a:cubicBezTo>
                      <a:pt x="134" y="427"/>
                      <a:pt x="134" y="427"/>
                      <a:pt x="134" y="427"/>
                    </a:cubicBezTo>
                    <a:cubicBezTo>
                      <a:pt x="130" y="422"/>
                      <a:pt x="130" y="422"/>
                      <a:pt x="130" y="422"/>
                    </a:cubicBezTo>
                    <a:cubicBezTo>
                      <a:pt x="129" y="417"/>
                      <a:pt x="129" y="417"/>
                      <a:pt x="129" y="417"/>
                    </a:cubicBezTo>
                    <a:cubicBezTo>
                      <a:pt x="124" y="415"/>
                      <a:pt x="124" y="415"/>
                      <a:pt x="124" y="415"/>
                    </a:cubicBezTo>
                    <a:cubicBezTo>
                      <a:pt x="119" y="419"/>
                      <a:pt x="119" y="419"/>
                      <a:pt x="119" y="419"/>
                    </a:cubicBezTo>
                    <a:cubicBezTo>
                      <a:pt x="115" y="413"/>
                      <a:pt x="115" y="413"/>
                      <a:pt x="115" y="413"/>
                    </a:cubicBezTo>
                    <a:cubicBezTo>
                      <a:pt x="107" y="409"/>
                      <a:pt x="107" y="409"/>
                      <a:pt x="107" y="409"/>
                    </a:cubicBezTo>
                    <a:cubicBezTo>
                      <a:pt x="104" y="397"/>
                      <a:pt x="104" y="397"/>
                      <a:pt x="104" y="397"/>
                    </a:cubicBezTo>
                    <a:cubicBezTo>
                      <a:pt x="106" y="389"/>
                      <a:pt x="106" y="389"/>
                      <a:pt x="106" y="389"/>
                    </a:cubicBezTo>
                    <a:cubicBezTo>
                      <a:pt x="104" y="383"/>
                      <a:pt x="104" y="383"/>
                      <a:pt x="104" y="383"/>
                    </a:cubicBezTo>
                    <a:cubicBezTo>
                      <a:pt x="109" y="378"/>
                      <a:pt x="109" y="378"/>
                      <a:pt x="109" y="378"/>
                    </a:cubicBezTo>
                    <a:cubicBezTo>
                      <a:pt x="109" y="372"/>
                      <a:pt x="109" y="372"/>
                      <a:pt x="109" y="372"/>
                    </a:cubicBezTo>
                    <a:cubicBezTo>
                      <a:pt x="116" y="367"/>
                      <a:pt x="116" y="367"/>
                      <a:pt x="116" y="367"/>
                    </a:cubicBezTo>
                    <a:cubicBezTo>
                      <a:pt x="115" y="356"/>
                      <a:pt x="115" y="356"/>
                      <a:pt x="115" y="356"/>
                    </a:cubicBezTo>
                    <a:cubicBezTo>
                      <a:pt x="122" y="352"/>
                      <a:pt x="122" y="352"/>
                      <a:pt x="122" y="352"/>
                    </a:cubicBezTo>
                    <a:cubicBezTo>
                      <a:pt x="122" y="347"/>
                      <a:pt x="122" y="347"/>
                      <a:pt x="122" y="347"/>
                    </a:cubicBezTo>
                    <a:cubicBezTo>
                      <a:pt x="114" y="339"/>
                      <a:pt x="114" y="339"/>
                      <a:pt x="114" y="339"/>
                    </a:cubicBezTo>
                    <a:cubicBezTo>
                      <a:pt x="117" y="335"/>
                      <a:pt x="117" y="335"/>
                      <a:pt x="117" y="335"/>
                    </a:cubicBezTo>
                    <a:cubicBezTo>
                      <a:pt x="124" y="336"/>
                      <a:pt x="124" y="336"/>
                      <a:pt x="124" y="336"/>
                    </a:cubicBezTo>
                    <a:cubicBezTo>
                      <a:pt x="134" y="332"/>
                      <a:pt x="134" y="332"/>
                      <a:pt x="134" y="332"/>
                    </a:cubicBezTo>
                    <a:cubicBezTo>
                      <a:pt x="135" y="323"/>
                      <a:pt x="135" y="323"/>
                      <a:pt x="135" y="323"/>
                    </a:cubicBezTo>
                    <a:cubicBezTo>
                      <a:pt x="130" y="314"/>
                      <a:pt x="130" y="314"/>
                      <a:pt x="130" y="314"/>
                    </a:cubicBezTo>
                    <a:cubicBezTo>
                      <a:pt x="124" y="305"/>
                      <a:pt x="124" y="305"/>
                      <a:pt x="124" y="305"/>
                    </a:cubicBezTo>
                    <a:cubicBezTo>
                      <a:pt x="116" y="305"/>
                      <a:pt x="116" y="305"/>
                      <a:pt x="116" y="305"/>
                    </a:cubicBezTo>
                    <a:cubicBezTo>
                      <a:pt x="111" y="313"/>
                      <a:pt x="111" y="313"/>
                      <a:pt x="111" y="313"/>
                    </a:cubicBezTo>
                    <a:cubicBezTo>
                      <a:pt x="106" y="314"/>
                      <a:pt x="106" y="314"/>
                      <a:pt x="106" y="314"/>
                    </a:cubicBezTo>
                    <a:cubicBezTo>
                      <a:pt x="103" y="320"/>
                      <a:pt x="103" y="320"/>
                      <a:pt x="103" y="320"/>
                    </a:cubicBezTo>
                    <a:cubicBezTo>
                      <a:pt x="102" y="329"/>
                      <a:pt x="102" y="329"/>
                      <a:pt x="102" y="329"/>
                    </a:cubicBezTo>
                    <a:cubicBezTo>
                      <a:pt x="96" y="330"/>
                      <a:pt x="96" y="330"/>
                      <a:pt x="96" y="330"/>
                    </a:cubicBezTo>
                    <a:cubicBezTo>
                      <a:pt x="88" y="341"/>
                      <a:pt x="88" y="341"/>
                      <a:pt x="88" y="341"/>
                    </a:cubicBezTo>
                    <a:cubicBezTo>
                      <a:pt x="81" y="346"/>
                      <a:pt x="81" y="346"/>
                      <a:pt x="81" y="346"/>
                    </a:cubicBezTo>
                    <a:cubicBezTo>
                      <a:pt x="72" y="331"/>
                      <a:pt x="72" y="331"/>
                      <a:pt x="72" y="331"/>
                    </a:cubicBezTo>
                    <a:cubicBezTo>
                      <a:pt x="62" y="336"/>
                      <a:pt x="62" y="336"/>
                      <a:pt x="62" y="336"/>
                    </a:cubicBezTo>
                    <a:cubicBezTo>
                      <a:pt x="54" y="334"/>
                      <a:pt x="54" y="334"/>
                      <a:pt x="54" y="334"/>
                    </a:cubicBezTo>
                    <a:cubicBezTo>
                      <a:pt x="49" y="328"/>
                      <a:pt x="49" y="328"/>
                      <a:pt x="49" y="328"/>
                    </a:cubicBezTo>
                    <a:cubicBezTo>
                      <a:pt x="56" y="318"/>
                      <a:pt x="56" y="318"/>
                      <a:pt x="56" y="318"/>
                    </a:cubicBezTo>
                    <a:cubicBezTo>
                      <a:pt x="52" y="311"/>
                      <a:pt x="52" y="311"/>
                      <a:pt x="52" y="311"/>
                    </a:cubicBezTo>
                    <a:cubicBezTo>
                      <a:pt x="57" y="306"/>
                      <a:pt x="57" y="306"/>
                      <a:pt x="57" y="306"/>
                    </a:cubicBezTo>
                    <a:cubicBezTo>
                      <a:pt x="56" y="296"/>
                      <a:pt x="56" y="296"/>
                      <a:pt x="56" y="296"/>
                    </a:cubicBezTo>
                    <a:cubicBezTo>
                      <a:pt x="59" y="292"/>
                      <a:pt x="59" y="292"/>
                      <a:pt x="59" y="292"/>
                    </a:cubicBezTo>
                    <a:cubicBezTo>
                      <a:pt x="62" y="278"/>
                      <a:pt x="62" y="278"/>
                      <a:pt x="62" y="278"/>
                    </a:cubicBezTo>
                    <a:cubicBezTo>
                      <a:pt x="59" y="276"/>
                      <a:pt x="59" y="276"/>
                      <a:pt x="59" y="276"/>
                    </a:cubicBezTo>
                    <a:cubicBezTo>
                      <a:pt x="52" y="277"/>
                      <a:pt x="52" y="277"/>
                      <a:pt x="52" y="277"/>
                    </a:cubicBezTo>
                    <a:cubicBezTo>
                      <a:pt x="45" y="282"/>
                      <a:pt x="45" y="282"/>
                      <a:pt x="45" y="282"/>
                    </a:cubicBezTo>
                    <a:cubicBezTo>
                      <a:pt x="39" y="284"/>
                      <a:pt x="39" y="284"/>
                      <a:pt x="39" y="284"/>
                    </a:cubicBezTo>
                    <a:cubicBezTo>
                      <a:pt x="33" y="288"/>
                      <a:pt x="33" y="288"/>
                      <a:pt x="33" y="288"/>
                    </a:cubicBezTo>
                    <a:cubicBezTo>
                      <a:pt x="29" y="289"/>
                      <a:pt x="29" y="289"/>
                      <a:pt x="29" y="289"/>
                    </a:cubicBezTo>
                    <a:cubicBezTo>
                      <a:pt x="25" y="282"/>
                      <a:pt x="25" y="282"/>
                      <a:pt x="25" y="282"/>
                    </a:cubicBezTo>
                    <a:cubicBezTo>
                      <a:pt x="26" y="273"/>
                      <a:pt x="26" y="273"/>
                      <a:pt x="26" y="273"/>
                    </a:cubicBezTo>
                    <a:cubicBezTo>
                      <a:pt x="21" y="269"/>
                      <a:pt x="21" y="269"/>
                      <a:pt x="21" y="269"/>
                    </a:cubicBezTo>
                    <a:cubicBezTo>
                      <a:pt x="27" y="263"/>
                      <a:pt x="27" y="263"/>
                      <a:pt x="27" y="263"/>
                    </a:cubicBezTo>
                    <a:cubicBezTo>
                      <a:pt x="27" y="254"/>
                      <a:pt x="27" y="254"/>
                      <a:pt x="27" y="254"/>
                    </a:cubicBezTo>
                    <a:cubicBezTo>
                      <a:pt x="18" y="251"/>
                      <a:pt x="18" y="251"/>
                      <a:pt x="18" y="251"/>
                    </a:cubicBezTo>
                    <a:cubicBezTo>
                      <a:pt x="8" y="253"/>
                      <a:pt x="8" y="253"/>
                      <a:pt x="8" y="253"/>
                    </a:cubicBezTo>
                    <a:cubicBezTo>
                      <a:pt x="7" y="248"/>
                      <a:pt x="7" y="248"/>
                      <a:pt x="7" y="248"/>
                    </a:cubicBezTo>
                    <a:cubicBezTo>
                      <a:pt x="13" y="243"/>
                      <a:pt x="13" y="243"/>
                      <a:pt x="13" y="243"/>
                    </a:cubicBezTo>
                    <a:cubicBezTo>
                      <a:pt x="10" y="238"/>
                      <a:pt x="10" y="238"/>
                      <a:pt x="10" y="238"/>
                    </a:cubicBezTo>
                    <a:cubicBezTo>
                      <a:pt x="13" y="229"/>
                      <a:pt x="13" y="229"/>
                      <a:pt x="13" y="229"/>
                    </a:cubicBezTo>
                    <a:cubicBezTo>
                      <a:pt x="7" y="228"/>
                      <a:pt x="7" y="228"/>
                      <a:pt x="7" y="228"/>
                    </a:cubicBezTo>
                    <a:cubicBezTo>
                      <a:pt x="0" y="221"/>
                      <a:pt x="0" y="221"/>
                      <a:pt x="0" y="221"/>
                    </a:cubicBezTo>
                    <a:cubicBezTo>
                      <a:pt x="6" y="221"/>
                      <a:pt x="6" y="221"/>
                      <a:pt x="6" y="221"/>
                    </a:cubicBezTo>
                    <a:cubicBezTo>
                      <a:pt x="6" y="213"/>
                      <a:pt x="6" y="213"/>
                      <a:pt x="6" y="213"/>
                    </a:cubicBezTo>
                    <a:cubicBezTo>
                      <a:pt x="1" y="206"/>
                      <a:pt x="1" y="206"/>
                      <a:pt x="1" y="206"/>
                    </a:cubicBezTo>
                    <a:cubicBezTo>
                      <a:pt x="5" y="201"/>
                      <a:pt x="5" y="201"/>
                      <a:pt x="5" y="201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4" y="191"/>
                      <a:pt x="4" y="191"/>
                      <a:pt x="4" y="191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2" y="180"/>
                      <a:pt x="2" y="180"/>
                      <a:pt x="2" y="180"/>
                    </a:cubicBezTo>
                    <a:cubicBezTo>
                      <a:pt x="10" y="174"/>
                      <a:pt x="10" y="174"/>
                      <a:pt x="10" y="174"/>
                    </a:cubicBezTo>
                    <a:cubicBezTo>
                      <a:pt x="17" y="174"/>
                      <a:pt x="17" y="174"/>
                      <a:pt x="17" y="174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9" y="163"/>
                      <a:pt x="29" y="163"/>
                      <a:pt x="29" y="163"/>
                    </a:cubicBezTo>
                    <a:cubicBezTo>
                      <a:pt x="26" y="158"/>
                      <a:pt x="26" y="158"/>
                      <a:pt x="26" y="158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34" y="152"/>
                      <a:pt x="34" y="152"/>
                      <a:pt x="34" y="152"/>
                    </a:cubicBezTo>
                    <a:cubicBezTo>
                      <a:pt x="44" y="143"/>
                      <a:pt x="44" y="143"/>
                      <a:pt x="44" y="143"/>
                    </a:cubicBezTo>
                    <a:cubicBezTo>
                      <a:pt x="43" y="129"/>
                      <a:pt x="43" y="129"/>
                      <a:pt x="43" y="129"/>
                    </a:cubicBezTo>
                    <a:cubicBezTo>
                      <a:pt x="51" y="127"/>
                      <a:pt x="51" y="127"/>
                      <a:pt x="51" y="127"/>
                    </a:cubicBezTo>
                    <a:cubicBezTo>
                      <a:pt x="51" y="123"/>
                      <a:pt x="51" y="123"/>
                      <a:pt x="51" y="123"/>
                    </a:cubicBezTo>
                    <a:cubicBezTo>
                      <a:pt x="44" y="114"/>
                      <a:pt x="44" y="114"/>
                      <a:pt x="44" y="114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28" y="102"/>
                      <a:pt x="28" y="102"/>
                      <a:pt x="28" y="102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5" y="82"/>
                      <a:pt x="25" y="82"/>
                      <a:pt x="25" y="82"/>
                    </a:cubicBezTo>
                    <a:cubicBezTo>
                      <a:pt x="32" y="75"/>
                      <a:pt x="32" y="75"/>
                      <a:pt x="32" y="75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6"/>
                      <a:pt x="119" y="16"/>
                      <a:pt x="119" y="16"/>
                    </a:cubicBezTo>
                    <a:cubicBezTo>
                      <a:pt x="124" y="22"/>
                      <a:pt x="124" y="22"/>
                      <a:pt x="124" y="22"/>
                    </a:cubicBezTo>
                    <a:cubicBezTo>
                      <a:pt x="119" y="24"/>
                      <a:pt x="119" y="24"/>
                      <a:pt x="119" y="24"/>
                    </a:cubicBezTo>
                    <a:cubicBezTo>
                      <a:pt x="116" y="30"/>
                      <a:pt x="116" y="30"/>
                      <a:pt x="116" y="30"/>
                    </a:cubicBezTo>
                    <a:cubicBezTo>
                      <a:pt x="118" y="37"/>
                      <a:pt x="118" y="37"/>
                      <a:pt x="118" y="37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47" y="31"/>
                      <a:pt x="147" y="31"/>
                      <a:pt x="147" y="31"/>
                    </a:cubicBezTo>
                    <a:cubicBezTo>
                      <a:pt x="152" y="42"/>
                      <a:pt x="152" y="42"/>
                      <a:pt x="152" y="42"/>
                    </a:cubicBezTo>
                    <a:close/>
                    <a:moveTo>
                      <a:pt x="130" y="232"/>
                    </a:moveTo>
                    <a:cubicBezTo>
                      <a:pt x="129" y="236"/>
                      <a:pt x="128" y="238"/>
                      <a:pt x="130" y="240"/>
                    </a:cubicBezTo>
                    <a:cubicBezTo>
                      <a:pt x="133" y="243"/>
                      <a:pt x="135" y="239"/>
                      <a:pt x="137" y="241"/>
                    </a:cubicBezTo>
                    <a:cubicBezTo>
                      <a:pt x="139" y="244"/>
                      <a:pt x="141" y="239"/>
                      <a:pt x="139" y="235"/>
                    </a:cubicBezTo>
                    <a:cubicBezTo>
                      <a:pt x="136" y="229"/>
                      <a:pt x="136" y="227"/>
                      <a:pt x="130" y="23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08" name="Freeform 60">
                <a:extLst>
                  <a:ext uri="{FF2B5EF4-FFF2-40B4-BE49-F238E27FC236}">
                    <a16:creationId xmlns:a16="http://schemas.microsoft.com/office/drawing/2014/main" id="{1BB64086-3F41-F274-FB4C-971DEA48F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193" y="4885153"/>
                <a:ext cx="343317" cy="407413"/>
              </a:xfrm>
              <a:custGeom>
                <a:avLst/>
                <a:gdLst>
                  <a:gd name="T0" fmla="*/ 4 w 77"/>
                  <a:gd name="T1" fmla="*/ 70 h 102"/>
                  <a:gd name="T2" fmla="*/ 6 w 77"/>
                  <a:gd name="T3" fmla="*/ 70 h 102"/>
                  <a:gd name="T4" fmla="*/ 12 w 77"/>
                  <a:gd name="T5" fmla="*/ 71 h 102"/>
                  <a:gd name="T6" fmla="*/ 16 w 77"/>
                  <a:gd name="T7" fmla="*/ 73 h 102"/>
                  <a:gd name="T8" fmla="*/ 22 w 77"/>
                  <a:gd name="T9" fmla="*/ 82 h 102"/>
                  <a:gd name="T10" fmla="*/ 27 w 77"/>
                  <a:gd name="T11" fmla="*/ 81 h 102"/>
                  <a:gd name="T12" fmla="*/ 33 w 77"/>
                  <a:gd name="T13" fmla="*/ 85 h 102"/>
                  <a:gd name="T14" fmla="*/ 33 w 77"/>
                  <a:gd name="T15" fmla="*/ 89 h 102"/>
                  <a:gd name="T16" fmla="*/ 33 w 77"/>
                  <a:gd name="T17" fmla="*/ 90 h 102"/>
                  <a:gd name="T18" fmla="*/ 32 w 77"/>
                  <a:gd name="T19" fmla="*/ 90 h 102"/>
                  <a:gd name="T20" fmla="*/ 36 w 77"/>
                  <a:gd name="T21" fmla="*/ 92 h 102"/>
                  <a:gd name="T22" fmla="*/ 39 w 77"/>
                  <a:gd name="T23" fmla="*/ 95 h 102"/>
                  <a:gd name="T24" fmla="*/ 39 w 77"/>
                  <a:gd name="T25" fmla="*/ 101 h 102"/>
                  <a:gd name="T26" fmla="*/ 41 w 77"/>
                  <a:gd name="T27" fmla="*/ 101 h 102"/>
                  <a:gd name="T28" fmla="*/ 45 w 77"/>
                  <a:gd name="T29" fmla="*/ 96 h 102"/>
                  <a:gd name="T30" fmla="*/ 51 w 77"/>
                  <a:gd name="T31" fmla="*/ 102 h 102"/>
                  <a:gd name="T32" fmla="*/ 56 w 77"/>
                  <a:gd name="T33" fmla="*/ 102 h 102"/>
                  <a:gd name="T34" fmla="*/ 56 w 77"/>
                  <a:gd name="T35" fmla="*/ 102 h 102"/>
                  <a:gd name="T36" fmla="*/ 57 w 77"/>
                  <a:gd name="T37" fmla="*/ 98 h 102"/>
                  <a:gd name="T38" fmla="*/ 56 w 77"/>
                  <a:gd name="T39" fmla="*/ 92 h 102"/>
                  <a:gd name="T40" fmla="*/ 61 w 77"/>
                  <a:gd name="T41" fmla="*/ 91 h 102"/>
                  <a:gd name="T42" fmla="*/ 63 w 77"/>
                  <a:gd name="T43" fmla="*/ 84 h 102"/>
                  <a:gd name="T44" fmla="*/ 71 w 77"/>
                  <a:gd name="T45" fmla="*/ 85 h 102"/>
                  <a:gd name="T46" fmla="*/ 77 w 77"/>
                  <a:gd name="T47" fmla="*/ 81 h 102"/>
                  <a:gd name="T48" fmla="*/ 77 w 77"/>
                  <a:gd name="T49" fmla="*/ 80 h 102"/>
                  <a:gd name="T50" fmla="*/ 76 w 77"/>
                  <a:gd name="T51" fmla="*/ 71 h 102"/>
                  <a:gd name="T52" fmla="*/ 74 w 77"/>
                  <a:gd name="T53" fmla="*/ 64 h 102"/>
                  <a:gd name="T54" fmla="*/ 69 w 77"/>
                  <a:gd name="T55" fmla="*/ 55 h 102"/>
                  <a:gd name="T56" fmla="*/ 61 w 77"/>
                  <a:gd name="T57" fmla="*/ 44 h 102"/>
                  <a:gd name="T58" fmla="*/ 62 w 77"/>
                  <a:gd name="T59" fmla="*/ 34 h 102"/>
                  <a:gd name="T60" fmla="*/ 56 w 77"/>
                  <a:gd name="T61" fmla="*/ 27 h 102"/>
                  <a:gd name="T62" fmla="*/ 51 w 77"/>
                  <a:gd name="T63" fmla="*/ 17 h 102"/>
                  <a:gd name="T64" fmla="*/ 42 w 77"/>
                  <a:gd name="T65" fmla="*/ 16 h 102"/>
                  <a:gd name="T66" fmla="*/ 36 w 77"/>
                  <a:gd name="T67" fmla="*/ 10 h 102"/>
                  <a:gd name="T68" fmla="*/ 30 w 77"/>
                  <a:gd name="T69" fmla="*/ 7 h 102"/>
                  <a:gd name="T70" fmla="*/ 23 w 77"/>
                  <a:gd name="T71" fmla="*/ 1 h 102"/>
                  <a:gd name="T72" fmla="*/ 15 w 77"/>
                  <a:gd name="T73" fmla="*/ 5 h 102"/>
                  <a:gd name="T74" fmla="*/ 6 w 77"/>
                  <a:gd name="T75" fmla="*/ 3 h 102"/>
                  <a:gd name="T76" fmla="*/ 5 w 77"/>
                  <a:gd name="T77" fmla="*/ 10 h 102"/>
                  <a:gd name="T78" fmla="*/ 7 w 77"/>
                  <a:gd name="T79" fmla="*/ 16 h 102"/>
                  <a:gd name="T80" fmla="*/ 7 w 77"/>
                  <a:gd name="T81" fmla="*/ 21 h 102"/>
                  <a:gd name="T82" fmla="*/ 9 w 77"/>
                  <a:gd name="T83" fmla="*/ 27 h 102"/>
                  <a:gd name="T84" fmla="*/ 0 w 77"/>
                  <a:gd name="T85" fmla="*/ 32 h 102"/>
                  <a:gd name="T86" fmla="*/ 0 w 77"/>
                  <a:gd name="T87" fmla="*/ 40 h 102"/>
                  <a:gd name="T88" fmla="*/ 2 w 77"/>
                  <a:gd name="T89" fmla="*/ 41 h 102"/>
                  <a:gd name="T90" fmla="*/ 3 w 77"/>
                  <a:gd name="T91" fmla="*/ 44 h 102"/>
                  <a:gd name="T92" fmla="*/ 5 w 77"/>
                  <a:gd name="T93" fmla="*/ 49 h 102"/>
                  <a:gd name="T94" fmla="*/ 9 w 77"/>
                  <a:gd name="T95" fmla="*/ 55 h 102"/>
                  <a:gd name="T96" fmla="*/ 3 w 77"/>
                  <a:gd name="T97" fmla="*/ 57 h 102"/>
                  <a:gd name="T98" fmla="*/ 3 w 77"/>
                  <a:gd name="T99" fmla="*/ 60 h 102"/>
                  <a:gd name="T100" fmla="*/ 6 w 77"/>
                  <a:gd name="T101" fmla="*/ 64 h 102"/>
                  <a:gd name="T102" fmla="*/ 5 w 77"/>
                  <a:gd name="T103" fmla="*/ 68 h 102"/>
                  <a:gd name="T104" fmla="*/ 4 w 77"/>
                  <a:gd name="T105" fmla="*/ 7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7" h="102">
                    <a:moveTo>
                      <a:pt x="4" y="70"/>
                    </a:moveTo>
                    <a:cubicBezTo>
                      <a:pt x="6" y="70"/>
                      <a:pt x="6" y="70"/>
                      <a:pt x="6" y="70"/>
                    </a:cubicBezTo>
                    <a:cubicBezTo>
                      <a:pt x="12" y="71"/>
                      <a:pt x="12" y="71"/>
                      <a:pt x="12" y="71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22" y="82"/>
                      <a:pt x="22" y="82"/>
                      <a:pt x="22" y="82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33" y="89"/>
                      <a:pt x="33" y="89"/>
                      <a:pt x="33" y="89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2" y="90"/>
                      <a:pt x="32" y="90"/>
                      <a:pt x="32" y="90"/>
                    </a:cubicBezTo>
                    <a:cubicBezTo>
                      <a:pt x="36" y="92"/>
                      <a:pt x="36" y="92"/>
                      <a:pt x="36" y="92"/>
                    </a:cubicBezTo>
                    <a:cubicBezTo>
                      <a:pt x="39" y="95"/>
                      <a:pt x="39" y="95"/>
                      <a:pt x="39" y="95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40" y="101"/>
                      <a:pt x="40" y="101"/>
                      <a:pt x="41" y="101"/>
                    </a:cubicBezTo>
                    <a:cubicBezTo>
                      <a:pt x="42" y="100"/>
                      <a:pt x="45" y="96"/>
                      <a:pt x="45" y="96"/>
                    </a:cubicBezTo>
                    <a:cubicBezTo>
                      <a:pt x="45" y="96"/>
                      <a:pt x="50" y="102"/>
                      <a:pt x="51" y="102"/>
                    </a:cubicBezTo>
                    <a:cubicBezTo>
                      <a:pt x="51" y="102"/>
                      <a:pt x="53" y="102"/>
                      <a:pt x="56" y="102"/>
                    </a:cubicBezTo>
                    <a:cubicBezTo>
                      <a:pt x="56" y="102"/>
                      <a:pt x="56" y="102"/>
                      <a:pt x="56" y="102"/>
                    </a:cubicBezTo>
                    <a:cubicBezTo>
                      <a:pt x="56" y="102"/>
                      <a:pt x="59" y="100"/>
                      <a:pt x="57" y="98"/>
                    </a:cubicBezTo>
                    <a:cubicBezTo>
                      <a:pt x="56" y="95"/>
                      <a:pt x="55" y="92"/>
                      <a:pt x="56" y="92"/>
                    </a:cubicBezTo>
                    <a:cubicBezTo>
                      <a:pt x="57" y="92"/>
                      <a:pt x="61" y="92"/>
                      <a:pt x="61" y="91"/>
                    </a:cubicBezTo>
                    <a:cubicBezTo>
                      <a:pt x="61" y="89"/>
                      <a:pt x="62" y="84"/>
                      <a:pt x="63" y="84"/>
                    </a:cubicBezTo>
                    <a:cubicBezTo>
                      <a:pt x="65" y="84"/>
                      <a:pt x="68" y="87"/>
                      <a:pt x="71" y="85"/>
                    </a:cubicBezTo>
                    <a:cubicBezTo>
                      <a:pt x="72" y="84"/>
                      <a:pt x="74" y="82"/>
                      <a:pt x="77" y="81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77" y="80"/>
                      <a:pt x="77" y="73"/>
                      <a:pt x="76" y="71"/>
                    </a:cubicBezTo>
                    <a:cubicBezTo>
                      <a:pt x="76" y="70"/>
                      <a:pt x="74" y="67"/>
                      <a:pt x="74" y="64"/>
                    </a:cubicBezTo>
                    <a:cubicBezTo>
                      <a:pt x="74" y="61"/>
                      <a:pt x="70" y="60"/>
                      <a:pt x="69" y="55"/>
                    </a:cubicBezTo>
                    <a:cubicBezTo>
                      <a:pt x="68" y="50"/>
                      <a:pt x="61" y="48"/>
                      <a:pt x="61" y="44"/>
                    </a:cubicBezTo>
                    <a:cubicBezTo>
                      <a:pt x="62" y="41"/>
                      <a:pt x="65" y="37"/>
                      <a:pt x="62" y="34"/>
                    </a:cubicBezTo>
                    <a:cubicBezTo>
                      <a:pt x="59" y="30"/>
                      <a:pt x="58" y="33"/>
                      <a:pt x="56" y="27"/>
                    </a:cubicBezTo>
                    <a:cubicBezTo>
                      <a:pt x="54" y="21"/>
                      <a:pt x="54" y="19"/>
                      <a:pt x="51" y="17"/>
                    </a:cubicBezTo>
                    <a:cubicBezTo>
                      <a:pt x="49" y="16"/>
                      <a:pt x="45" y="18"/>
                      <a:pt x="42" y="16"/>
                    </a:cubicBezTo>
                    <a:cubicBezTo>
                      <a:pt x="40" y="13"/>
                      <a:pt x="39" y="10"/>
                      <a:pt x="36" y="10"/>
                    </a:cubicBezTo>
                    <a:cubicBezTo>
                      <a:pt x="33" y="11"/>
                      <a:pt x="32" y="12"/>
                      <a:pt x="30" y="7"/>
                    </a:cubicBezTo>
                    <a:cubicBezTo>
                      <a:pt x="27" y="3"/>
                      <a:pt x="27" y="1"/>
                      <a:pt x="23" y="1"/>
                    </a:cubicBezTo>
                    <a:cubicBezTo>
                      <a:pt x="20" y="2"/>
                      <a:pt x="18" y="6"/>
                      <a:pt x="15" y="5"/>
                    </a:cubicBezTo>
                    <a:cubicBezTo>
                      <a:pt x="12" y="4"/>
                      <a:pt x="9" y="0"/>
                      <a:pt x="6" y="3"/>
                    </a:cubicBezTo>
                    <a:cubicBezTo>
                      <a:pt x="3" y="6"/>
                      <a:pt x="7" y="9"/>
                      <a:pt x="5" y="10"/>
                    </a:cubicBezTo>
                    <a:cubicBezTo>
                      <a:pt x="3" y="12"/>
                      <a:pt x="6" y="15"/>
                      <a:pt x="7" y="16"/>
                    </a:cubicBezTo>
                    <a:cubicBezTo>
                      <a:pt x="8" y="17"/>
                      <a:pt x="8" y="20"/>
                      <a:pt x="7" y="21"/>
                    </a:cubicBezTo>
                    <a:cubicBezTo>
                      <a:pt x="6" y="23"/>
                      <a:pt x="10" y="26"/>
                      <a:pt x="9" y="27"/>
                    </a:cubicBezTo>
                    <a:cubicBezTo>
                      <a:pt x="8" y="28"/>
                      <a:pt x="0" y="32"/>
                      <a:pt x="0" y="32"/>
                    </a:cubicBezTo>
                    <a:cubicBezTo>
                      <a:pt x="0" y="32"/>
                      <a:pt x="0" y="37"/>
                      <a:pt x="0" y="40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9" y="55"/>
                      <a:pt x="3" y="56"/>
                      <a:pt x="3" y="57"/>
                    </a:cubicBezTo>
                    <a:cubicBezTo>
                      <a:pt x="2" y="58"/>
                      <a:pt x="3" y="60"/>
                      <a:pt x="3" y="60"/>
                    </a:cubicBezTo>
                    <a:cubicBezTo>
                      <a:pt x="3" y="60"/>
                      <a:pt x="6" y="64"/>
                      <a:pt x="6" y="64"/>
                    </a:cubicBezTo>
                    <a:cubicBezTo>
                      <a:pt x="5" y="68"/>
                      <a:pt x="5" y="68"/>
                      <a:pt x="5" y="68"/>
                    </a:cubicBezTo>
                    <a:lnTo>
                      <a:pt x="4" y="7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09" name="Freeform 61">
                <a:extLst>
                  <a:ext uri="{FF2B5EF4-FFF2-40B4-BE49-F238E27FC236}">
                    <a16:creationId xmlns:a16="http://schemas.microsoft.com/office/drawing/2014/main" id="{0DB37F12-BD02-A7C1-7E33-31085CC652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1375" y="4626932"/>
                <a:ext cx="399106" cy="441844"/>
              </a:xfrm>
              <a:custGeom>
                <a:avLst/>
                <a:gdLst>
                  <a:gd name="T0" fmla="*/ 88 w 89"/>
                  <a:gd name="T1" fmla="*/ 67 h 111"/>
                  <a:gd name="T2" fmla="*/ 80 w 89"/>
                  <a:gd name="T3" fmla="*/ 70 h 111"/>
                  <a:gd name="T4" fmla="*/ 71 w 89"/>
                  <a:gd name="T5" fmla="*/ 68 h 111"/>
                  <a:gd name="T6" fmla="*/ 70 w 89"/>
                  <a:gd name="T7" fmla="*/ 75 h 111"/>
                  <a:gd name="T8" fmla="*/ 72 w 89"/>
                  <a:gd name="T9" fmla="*/ 81 h 111"/>
                  <a:gd name="T10" fmla="*/ 72 w 89"/>
                  <a:gd name="T11" fmla="*/ 86 h 111"/>
                  <a:gd name="T12" fmla="*/ 74 w 89"/>
                  <a:gd name="T13" fmla="*/ 92 h 111"/>
                  <a:gd name="T14" fmla="*/ 65 w 89"/>
                  <a:gd name="T15" fmla="*/ 97 h 111"/>
                  <a:gd name="T16" fmla="*/ 64 w 89"/>
                  <a:gd name="T17" fmla="*/ 106 h 111"/>
                  <a:gd name="T18" fmla="*/ 59 w 89"/>
                  <a:gd name="T19" fmla="*/ 111 h 111"/>
                  <a:gd name="T20" fmla="*/ 51 w 89"/>
                  <a:gd name="T21" fmla="*/ 109 h 111"/>
                  <a:gd name="T22" fmla="*/ 46 w 89"/>
                  <a:gd name="T23" fmla="*/ 103 h 111"/>
                  <a:gd name="T24" fmla="*/ 39 w 89"/>
                  <a:gd name="T25" fmla="*/ 107 h 111"/>
                  <a:gd name="T26" fmla="*/ 33 w 89"/>
                  <a:gd name="T27" fmla="*/ 110 h 111"/>
                  <a:gd name="T28" fmla="*/ 31 w 89"/>
                  <a:gd name="T29" fmla="*/ 111 h 111"/>
                  <a:gd name="T30" fmla="*/ 22 w 89"/>
                  <a:gd name="T31" fmla="*/ 103 h 111"/>
                  <a:gd name="T32" fmla="*/ 18 w 89"/>
                  <a:gd name="T33" fmla="*/ 104 h 111"/>
                  <a:gd name="T34" fmla="*/ 18 w 89"/>
                  <a:gd name="T35" fmla="*/ 98 h 111"/>
                  <a:gd name="T36" fmla="*/ 17 w 89"/>
                  <a:gd name="T37" fmla="*/ 74 h 111"/>
                  <a:gd name="T38" fmla="*/ 8 w 89"/>
                  <a:gd name="T39" fmla="*/ 55 h 111"/>
                  <a:gd name="T40" fmla="*/ 7 w 89"/>
                  <a:gd name="T41" fmla="*/ 42 h 111"/>
                  <a:gd name="T42" fmla="*/ 2 w 89"/>
                  <a:gd name="T43" fmla="*/ 32 h 111"/>
                  <a:gd name="T44" fmla="*/ 3 w 89"/>
                  <a:gd name="T45" fmla="*/ 22 h 111"/>
                  <a:gd name="T46" fmla="*/ 6 w 89"/>
                  <a:gd name="T47" fmla="*/ 14 h 111"/>
                  <a:gd name="T48" fmla="*/ 13 w 89"/>
                  <a:gd name="T49" fmla="*/ 21 h 111"/>
                  <a:gd name="T50" fmla="*/ 21 w 89"/>
                  <a:gd name="T51" fmla="*/ 25 h 111"/>
                  <a:gd name="T52" fmla="*/ 26 w 89"/>
                  <a:gd name="T53" fmla="*/ 19 h 111"/>
                  <a:gd name="T54" fmla="*/ 38 w 89"/>
                  <a:gd name="T55" fmla="*/ 18 h 111"/>
                  <a:gd name="T56" fmla="*/ 47 w 89"/>
                  <a:gd name="T57" fmla="*/ 18 h 111"/>
                  <a:gd name="T58" fmla="*/ 43 w 89"/>
                  <a:gd name="T59" fmla="*/ 4 h 111"/>
                  <a:gd name="T60" fmla="*/ 54 w 89"/>
                  <a:gd name="T61" fmla="*/ 5 h 111"/>
                  <a:gd name="T62" fmla="*/ 61 w 89"/>
                  <a:gd name="T63" fmla="*/ 3 h 111"/>
                  <a:gd name="T64" fmla="*/ 61 w 89"/>
                  <a:gd name="T65" fmla="*/ 3 h 111"/>
                  <a:gd name="T66" fmla="*/ 64 w 89"/>
                  <a:gd name="T67" fmla="*/ 20 h 111"/>
                  <a:gd name="T68" fmla="*/ 72 w 89"/>
                  <a:gd name="T69" fmla="*/ 21 h 111"/>
                  <a:gd name="T70" fmla="*/ 82 w 89"/>
                  <a:gd name="T71" fmla="*/ 31 h 111"/>
                  <a:gd name="T72" fmla="*/ 80 w 89"/>
                  <a:gd name="T73" fmla="*/ 35 h 111"/>
                  <a:gd name="T74" fmla="*/ 78 w 89"/>
                  <a:gd name="T75" fmla="*/ 43 h 111"/>
                  <a:gd name="T76" fmla="*/ 89 w 89"/>
                  <a:gd name="T77" fmla="*/ 55 h 111"/>
                  <a:gd name="T78" fmla="*/ 88 w 89"/>
                  <a:gd name="T79" fmla="*/ 67 h 111"/>
                  <a:gd name="T80" fmla="*/ 28 w 89"/>
                  <a:gd name="T81" fmla="*/ 53 h 111"/>
                  <a:gd name="T82" fmla="*/ 29 w 89"/>
                  <a:gd name="T83" fmla="*/ 62 h 111"/>
                  <a:gd name="T84" fmla="*/ 36 w 89"/>
                  <a:gd name="T85" fmla="*/ 67 h 111"/>
                  <a:gd name="T86" fmla="*/ 44 w 89"/>
                  <a:gd name="T87" fmla="*/ 71 h 111"/>
                  <a:gd name="T88" fmla="*/ 38 w 89"/>
                  <a:gd name="T89" fmla="*/ 76 h 111"/>
                  <a:gd name="T90" fmla="*/ 36 w 89"/>
                  <a:gd name="T91" fmla="*/ 84 h 111"/>
                  <a:gd name="T92" fmla="*/ 34 w 89"/>
                  <a:gd name="T93" fmla="*/ 90 h 111"/>
                  <a:gd name="T94" fmla="*/ 24 w 89"/>
                  <a:gd name="T95" fmla="*/ 91 h 111"/>
                  <a:gd name="T96" fmla="*/ 30 w 89"/>
                  <a:gd name="T97" fmla="*/ 101 h 111"/>
                  <a:gd name="T98" fmla="*/ 39 w 89"/>
                  <a:gd name="T99" fmla="*/ 94 h 111"/>
                  <a:gd name="T100" fmla="*/ 50 w 89"/>
                  <a:gd name="T101" fmla="*/ 85 h 111"/>
                  <a:gd name="T102" fmla="*/ 54 w 89"/>
                  <a:gd name="T103" fmla="*/ 79 h 111"/>
                  <a:gd name="T104" fmla="*/ 50 w 89"/>
                  <a:gd name="T105" fmla="*/ 67 h 111"/>
                  <a:gd name="T106" fmla="*/ 43 w 89"/>
                  <a:gd name="T107" fmla="*/ 60 h 111"/>
                  <a:gd name="T108" fmla="*/ 34 w 89"/>
                  <a:gd name="T109" fmla="*/ 55 h 111"/>
                  <a:gd name="T110" fmla="*/ 28 w 89"/>
                  <a:gd name="T111" fmla="*/ 5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9" h="111">
                    <a:moveTo>
                      <a:pt x="88" y="67"/>
                    </a:moveTo>
                    <a:cubicBezTo>
                      <a:pt x="85" y="68"/>
                      <a:pt x="82" y="71"/>
                      <a:pt x="80" y="70"/>
                    </a:cubicBezTo>
                    <a:cubicBezTo>
                      <a:pt x="77" y="69"/>
                      <a:pt x="74" y="65"/>
                      <a:pt x="71" y="68"/>
                    </a:cubicBezTo>
                    <a:cubicBezTo>
                      <a:pt x="68" y="71"/>
                      <a:pt x="72" y="74"/>
                      <a:pt x="70" y="75"/>
                    </a:cubicBezTo>
                    <a:cubicBezTo>
                      <a:pt x="68" y="77"/>
                      <a:pt x="71" y="80"/>
                      <a:pt x="72" y="81"/>
                    </a:cubicBezTo>
                    <a:cubicBezTo>
                      <a:pt x="73" y="82"/>
                      <a:pt x="73" y="85"/>
                      <a:pt x="72" y="86"/>
                    </a:cubicBezTo>
                    <a:cubicBezTo>
                      <a:pt x="71" y="88"/>
                      <a:pt x="75" y="91"/>
                      <a:pt x="74" y="92"/>
                    </a:cubicBezTo>
                    <a:cubicBezTo>
                      <a:pt x="73" y="93"/>
                      <a:pt x="65" y="97"/>
                      <a:pt x="65" y="97"/>
                    </a:cubicBezTo>
                    <a:cubicBezTo>
                      <a:pt x="65" y="97"/>
                      <a:pt x="66" y="104"/>
                      <a:pt x="64" y="106"/>
                    </a:cubicBezTo>
                    <a:cubicBezTo>
                      <a:pt x="63" y="109"/>
                      <a:pt x="60" y="111"/>
                      <a:pt x="59" y="111"/>
                    </a:cubicBezTo>
                    <a:cubicBezTo>
                      <a:pt x="57" y="111"/>
                      <a:pt x="52" y="111"/>
                      <a:pt x="51" y="109"/>
                    </a:cubicBezTo>
                    <a:cubicBezTo>
                      <a:pt x="50" y="108"/>
                      <a:pt x="48" y="103"/>
                      <a:pt x="46" y="103"/>
                    </a:cubicBezTo>
                    <a:cubicBezTo>
                      <a:pt x="44" y="104"/>
                      <a:pt x="40" y="106"/>
                      <a:pt x="39" y="107"/>
                    </a:cubicBezTo>
                    <a:cubicBezTo>
                      <a:pt x="38" y="107"/>
                      <a:pt x="34" y="108"/>
                      <a:pt x="33" y="110"/>
                    </a:cubicBezTo>
                    <a:cubicBezTo>
                      <a:pt x="32" y="110"/>
                      <a:pt x="32" y="111"/>
                      <a:pt x="31" y="111"/>
                    </a:cubicBezTo>
                    <a:cubicBezTo>
                      <a:pt x="28" y="108"/>
                      <a:pt x="24" y="105"/>
                      <a:pt x="22" y="103"/>
                    </a:cubicBezTo>
                    <a:cubicBezTo>
                      <a:pt x="22" y="102"/>
                      <a:pt x="20" y="103"/>
                      <a:pt x="18" y="104"/>
                    </a:cubicBezTo>
                    <a:cubicBezTo>
                      <a:pt x="18" y="102"/>
                      <a:pt x="18" y="100"/>
                      <a:pt x="18" y="98"/>
                    </a:cubicBezTo>
                    <a:cubicBezTo>
                      <a:pt x="18" y="93"/>
                      <a:pt x="18" y="80"/>
                      <a:pt x="17" y="74"/>
                    </a:cubicBezTo>
                    <a:cubicBezTo>
                      <a:pt x="17" y="69"/>
                      <a:pt x="9" y="58"/>
                      <a:pt x="8" y="55"/>
                    </a:cubicBezTo>
                    <a:cubicBezTo>
                      <a:pt x="8" y="51"/>
                      <a:pt x="11" y="46"/>
                      <a:pt x="7" y="42"/>
                    </a:cubicBezTo>
                    <a:cubicBezTo>
                      <a:pt x="4" y="39"/>
                      <a:pt x="0" y="36"/>
                      <a:pt x="2" y="32"/>
                    </a:cubicBezTo>
                    <a:cubicBezTo>
                      <a:pt x="4" y="28"/>
                      <a:pt x="6" y="25"/>
                      <a:pt x="3" y="22"/>
                    </a:cubicBezTo>
                    <a:cubicBezTo>
                      <a:pt x="0" y="19"/>
                      <a:pt x="4" y="14"/>
                      <a:pt x="6" y="14"/>
                    </a:cubicBezTo>
                    <a:cubicBezTo>
                      <a:pt x="9" y="14"/>
                      <a:pt x="12" y="17"/>
                      <a:pt x="13" y="21"/>
                    </a:cubicBezTo>
                    <a:cubicBezTo>
                      <a:pt x="14" y="26"/>
                      <a:pt x="21" y="29"/>
                      <a:pt x="21" y="25"/>
                    </a:cubicBezTo>
                    <a:cubicBezTo>
                      <a:pt x="22" y="21"/>
                      <a:pt x="22" y="19"/>
                      <a:pt x="26" y="19"/>
                    </a:cubicBezTo>
                    <a:cubicBezTo>
                      <a:pt x="30" y="19"/>
                      <a:pt x="35" y="20"/>
                      <a:pt x="38" y="18"/>
                    </a:cubicBezTo>
                    <a:cubicBezTo>
                      <a:pt x="41" y="16"/>
                      <a:pt x="48" y="25"/>
                      <a:pt x="47" y="18"/>
                    </a:cubicBezTo>
                    <a:cubicBezTo>
                      <a:pt x="45" y="11"/>
                      <a:pt x="41" y="7"/>
                      <a:pt x="43" y="4"/>
                    </a:cubicBezTo>
                    <a:cubicBezTo>
                      <a:pt x="46" y="1"/>
                      <a:pt x="54" y="0"/>
                      <a:pt x="54" y="5"/>
                    </a:cubicBezTo>
                    <a:cubicBezTo>
                      <a:pt x="55" y="9"/>
                      <a:pt x="59" y="4"/>
                      <a:pt x="61" y="3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2" y="8"/>
                      <a:pt x="64" y="19"/>
                      <a:pt x="64" y="20"/>
                    </a:cubicBezTo>
                    <a:cubicBezTo>
                      <a:pt x="65" y="22"/>
                      <a:pt x="70" y="22"/>
                      <a:pt x="72" y="21"/>
                    </a:cubicBezTo>
                    <a:cubicBezTo>
                      <a:pt x="75" y="20"/>
                      <a:pt x="82" y="31"/>
                      <a:pt x="82" y="31"/>
                    </a:cubicBezTo>
                    <a:cubicBezTo>
                      <a:pt x="82" y="31"/>
                      <a:pt x="80" y="34"/>
                      <a:pt x="80" y="35"/>
                    </a:cubicBezTo>
                    <a:cubicBezTo>
                      <a:pt x="80" y="36"/>
                      <a:pt x="80" y="43"/>
                      <a:pt x="78" y="43"/>
                    </a:cubicBezTo>
                    <a:cubicBezTo>
                      <a:pt x="77" y="43"/>
                      <a:pt x="89" y="55"/>
                      <a:pt x="89" y="55"/>
                    </a:cubicBezTo>
                    <a:cubicBezTo>
                      <a:pt x="88" y="67"/>
                      <a:pt x="88" y="67"/>
                      <a:pt x="88" y="67"/>
                    </a:cubicBezTo>
                    <a:close/>
                    <a:moveTo>
                      <a:pt x="28" y="53"/>
                    </a:moveTo>
                    <a:cubicBezTo>
                      <a:pt x="27" y="59"/>
                      <a:pt x="28" y="60"/>
                      <a:pt x="29" y="62"/>
                    </a:cubicBezTo>
                    <a:cubicBezTo>
                      <a:pt x="30" y="65"/>
                      <a:pt x="32" y="66"/>
                      <a:pt x="36" y="67"/>
                    </a:cubicBezTo>
                    <a:cubicBezTo>
                      <a:pt x="40" y="68"/>
                      <a:pt x="45" y="67"/>
                      <a:pt x="44" y="71"/>
                    </a:cubicBezTo>
                    <a:cubicBezTo>
                      <a:pt x="43" y="75"/>
                      <a:pt x="41" y="73"/>
                      <a:pt x="38" y="76"/>
                    </a:cubicBezTo>
                    <a:cubicBezTo>
                      <a:pt x="36" y="79"/>
                      <a:pt x="36" y="83"/>
                      <a:pt x="36" y="84"/>
                    </a:cubicBezTo>
                    <a:cubicBezTo>
                      <a:pt x="37" y="85"/>
                      <a:pt x="39" y="90"/>
                      <a:pt x="34" y="90"/>
                    </a:cubicBezTo>
                    <a:cubicBezTo>
                      <a:pt x="29" y="90"/>
                      <a:pt x="24" y="88"/>
                      <a:pt x="24" y="91"/>
                    </a:cubicBezTo>
                    <a:cubicBezTo>
                      <a:pt x="24" y="93"/>
                      <a:pt x="30" y="101"/>
                      <a:pt x="30" y="101"/>
                    </a:cubicBezTo>
                    <a:cubicBezTo>
                      <a:pt x="30" y="101"/>
                      <a:pt x="37" y="98"/>
                      <a:pt x="39" y="94"/>
                    </a:cubicBezTo>
                    <a:cubicBezTo>
                      <a:pt x="41" y="89"/>
                      <a:pt x="49" y="81"/>
                      <a:pt x="50" y="85"/>
                    </a:cubicBezTo>
                    <a:cubicBezTo>
                      <a:pt x="51" y="88"/>
                      <a:pt x="54" y="84"/>
                      <a:pt x="54" y="79"/>
                    </a:cubicBezTo>
                    <a:cubicBezTo>
                      <a:pt x="55" y="73"/>
                      <a:pt x="55" y="72"/>
                      <a:pt x="50" y="67"/>
                    </a:cubicBezTo>
                    <a:cubicBezTo>
                      <a:pt x="45" y="62"/>
                      <a:pt x="49" y="61"/>
                      <a:pt x="43" y="60"/>
                    </a:cubicBezTo>
                    <a:cubicBezTo>
                      <a:pt x="38" y="59"/>
                      <a:pt x="34" y="57"/>
                      <a:pt x="34" y="55"/>
                    </a:cubicBezTo>
                    <a:cubicBezTo>
                      <a:pt x="34" y="53"/>
                      <a:pt x="28" y="53"/>
                      <a:pt x="28" y="5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10" name="Freeform 62">
                <a:extLst>
                  <a:ext uri="{FF2B5EF4-FFF2-40B4-BE49-F238E27FC236}">
                    <a16:creationId xmlns:a16="http://schemas.microsoft.com/office/drawing/2014/main" id="{64CB4B4F-6701-DAA2-D024-333E1ED0D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255" y="3900091"/>
                <a:ext cx="620115" cy="631204"/>
              </a:xfrm>
              <a:custGeom>
                <a:avLst/>
                <a:gdLst>
                  <a:gd name="T0" fmla="*/ 64 w 289"/>
                  <a:gd name="T1" fmla="*/ 32 h 330"/>
                  <a:gd name="T2" fmla="*/ 68 w 289"/>
                  <a:gd name="T3" fmla="*/ 19 h 330"/>
                  <a:gd name="T4" fmla="*/ 68 w 289"/>
                  <a:gd name="T5" fmla="*/ 3 h 330"/>
                  <a:gd name="T6" fmla="*/ 89 w 289"/>
                  <a:gd name="T7" fmla="*/ 5 h 330"/>
                  <a:gd name="T8" fmla="*/ 100 w 289"/>
                  <a:gd name="T9" fmla="*/ 0 h 330"/>
                  <a:gd name="T10" fmla="*/ 110 w 289"/>
                  <a:gd name="T11" fmla="*/ 23 h 330"/>
                  <a:gd name="T12" fmla="*/ 131 w 289"/>
                  <a:gd name="T13" fmla="*/ 25 h 330"/>
                  <a:gd name="T14" fmla="*/ 162 w 289"/>
                  <a:gd name="T15" fmla="*/ 36 h 330"/>
                  <a:gd name="T16" fmla="*/ 183 w 289"/>
                  <a:gd name="T17" fmla="*/ 34 h 330"/>
                  <a:gd name="T18" fmla="*/ 198 w 289"/>
                  <a:gd name="T19" fmla="*/ 42 h 330"/>
                  <a:gd name="T20" fmla="*/ 225 w 289"/>
                  <a:gd name="T21" fmla="*/ 36 h 330"/>
                  <a:gd name="T22" fmla="*/ 287 w 289"/>
                  <a:gd name="T23" fmla="*/ 59 h 330"/>
                  <a:gd name="T24" fmla="*/ 275 w 289"/>
                  <a:gd name="T25" fmla="*/ 80 h 330"/>
                  <a:gd name="T26" fmla="*/ 264 w 289"/>
                  <a:gd name="T27" fmla="*/ 111 h 330"/>
                  <a:gd name="T28" fmla="*/ 218 w 289"/>
                  <a:gd name="T29" fmla="*/ 151 h 330"/>
                  <a:gd name="T30" fmla="*/ 208 w 289"/>
                  <a:gd name="T31" fmla="*/ 180 h 330"/>
                  <a:gd name="T32" fmla="*/ 216 w 289"/>
                  <a:gd name="T33" fmla="*/ 205 h 330"/>
                  <a:gd name="T34" fmla="*/ 214 w 289"/>
                  <a:gd name="T35" fmla="*/ 230 h 330"/>
                  <a:gd name="T36" fmla="*/ 185 w 289"/>
                  <a:gd name="T37" fmla="*/ 244 h 330"/>
                  <a:gd name="T38" fmla="*/ 179 w 289"/>
                  <a:gd name="T39" fmla="*/ 265 h 330"/>
                  <a:gd name="T40" fmla="*/ 154 w 289"/>
                  <a:gd name="T41" fmla="*/ 265 h 330"/>
                  <a:gd name="T42" fmla="*/ 137 w 289"/>
                  <a:gd name="T43" fmla="*/ 288 h 330"/>
                  <a:gd name="T44" fmla="*/ 106 w 289"/>
                  <a:gd name="T45" fmla="*/ 292 h 330"/>
                  <a:gd name="T46" fmla="*/ 87 w 289"/>
                  <a:gd name="T47" fmla="*/ 328 h 330"/>
                  <a:gd name="T48" fmla="*/ 68 w 289"/>
                  <a:gd name="T49" fmla="*/ 328 h 330"/>
                  <a:gd name="T50" fmla="*/ 50 w 289"/>
                  <a:gd name="T51" fmla="*/ 307 h 330"/>
                  <a:gd name="T52" fmla="*/ 31 w 289"/>
                  <a:gd name="T53" fmla="*/ 294 h 330"/>
                  <a:gd name="T54" fmla="*/ 16 w 289"/>
                  <a:gd name="T55" fmla="*/ 273 h 330"/>
                  <a:gd name="T56" fmla="*/ 6 w 289"/>
                  <a:gd name="T57" fmla="*/ 276 h 330"/>
                  <a:gd name="T58" fmla="*/ 0 w 289"/>
                  <a:gd name="T59" fmla="*/ 248 h 330"/>
                  <a:gd name="T60" fmla="*/ 29 w 289"/>
                  <a:gd name="T61" fmla="*/ 213 h 330"/>
                  <a:gd name="T62" fmla="*/ 41 w 289"/>
                  <a:gd name="T63" fmla="*/ 186 h 330"/>
                  <a:gd name="T64" fmla="*/ 31 w 289"/>
                  <a:gd name="T65" fmla="*/ 151 h 330"/>
                  <a:gd name="T66" fmla="*/ 60 w 289"/>
                  <a:gd name="T67" fmla="*/ 142 h 330"/>
                  <a:gd name="T68" fmla="*/ 62 w 289"/>
                  <a:gd name="T69" fmla="*/ 117 h 330"/>
                  <a:gd name="T70" fmla="*/ 66 w 289"/>
                  <a:gd name="T71" fmla="*/ 96 h 330"/>
                  <a:gd name="T72" fmla="*/ 91 w 289"/>
                  <a:gd name="T73" fmla="*/ 61 h 330"/>
                  <a:gd name="T74" fmla="*/ 56 w 289"/>
                  <a:gd name="T75" fmla="*/ 34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9" h="330">
                    <a:moveTo>
                      <a:pt x="56" y="34"/>
                    </a:moveTo>
                    <a:lnTo>
                      <a:pt x="64" y="32"/>
                    </a:lnTo>
                    <a:lnTo>
                      <a:pt x="68" y="28"/>
                    </a:lnTo>
                    <a:lnTo>
                      <a:pt x="68" y="19"/>
                    </a:lnTo>
                    <a:lnTo>
                      <a:pt x="62" y="15"/>
                    </a:lnTo>
                    <a:lnTo>
                      <a:pt x="68" y="3"/>
                    </a:lnTo>
                    <a:lnTo>
                      <a:pt x="85" y="9"/>
                    </a:lnTo>
                    <a:lnTo>
                      <a:pt x="89" y="5"/>
                    </a:lnTo>
                    <a:lnTo>
                      <a:pt x="93" y="7"/>
                    </a:lnTo>
                    <a:lnTo>
                      <a:pt x="100" y="0"/>
                    </a:lnTo>
                    <a:lnTo>
                      <a:pt x="112" y="9"/>
                    </a:lnTo>
                    <a:lnTo>
                      <a:pt x="110" y="23"/>
                    </a:lnTo>
                    <a:lnTo>
                      <a:pt x="120" y="30"/>
                    </a:lnTo>
                    <a:lnTo>
                      <a:pt x="131" y="25"/>
                    </a:lnTo>
                    <a:lnTo>
                      <a:pt x="152" y="42"/>
                    </a:lnTo>
                    <a:lnTo>
                      <a:pt x="162" y="36"/>
                    </a:lnTo>
                    <a:lnTo>
                      <a:pt x="177" y="44"/>
                    </a:lnTo>
                    <a:lnTo>
                      <a:pt x="183" y="34"/>
                    </a:lnTo>
                    <a:lnTo>
                      <a:pt x="191" y="38"/>
                    </a:lnTo>
                    <a:lnTo>
                      <a:pt x="198" y="42"/>
                    </a:lnTo>
                    <a:lnTo>
                      <a:pt x="208" y="30"/>
                    </a:lnTo>
                    <a:lnTo>
                      <a:pt x="225" y="36"/>
                    </a:lnTo>
                    <a:lnTo>
                      <a:pt x="262" y="57"/>
                    </a:lnTo>
                    <a:lnTo>
                      <a:pt x="287" y="59"/>
                    </a:lnTo>
                    <a:lnTo>
                      <a:pt x="289" y="73"/>
                    </a:lnTo>
                    <a:lnTo>
                      <a:pt x="275" y="80"/>
                    </a:lnTo>
                    <a:lnTo>
                      <a:pt x="275" y="98"/>
                    </a:lnTo>
                    <a:lnTo>
                      <a:pt x="264" y="111"/>
                    </a:lnTo>
                    <a:lnTo>
                      <a:pt x="237" y="151"/>
                    </a:lnTo>
                    <a:lnTo>
                      <a:pt x="218" y="151"/>
                    </a:lnTo>
                    <a:lnTo>
                      <a:pt x="210" y="163"/>
                    </a:lnTo>
                    <a:lnTo>
                      <a:pt x="208" y="180"/>
                    </a:lnTo>
                    <a:lnTo>
                      <a:pt x="216" y="190"/>
                    </a:lnTo>
                    <a:lnTo>
                      <a:pt x="216" y="205"/>
                    </a:lnTo>
                    <a:lnTo>
                      <a:pt x="204" y="217"/>
                    </a:lnTo>
                    <a:lnTo>
                      <a:pt x="214" y="230"/>
                    </a:lnTo>
                    <a:lnTo>
                      <a:pt x="200" y="244"/>
                    </a:lnTo>
                    <a:lnTo>
                      <a:pt x="185" y="244"/>
                    </a:lnTo>
                    <a:lnTo>
                      <a:pt x="170" y="253"/>
                    </a:lnTo>
                    <a:lnTo>
                      <a:pt x="179" y="265"/>
                    </a:lnTo>
                    <a:lnTo>
                      <a:pt x="166" y="276"/>
                    </a:lnTo>
                    <a:lnTo>
                      <a:pt x="154" y="265"/>
                    </a:lnTo>
                    <a:lnTo>
                      <a:pt x="143" y="269"/>
                    </a:lnTo>
                    <a:lnTo>
                      <a:pt x="137" y="288"/>
                    </a:lnTo>
                    <a:lnTo>
                      <a:pt x="127" y="294"/>
                    </a:lnTo>
                    <a:lnTo>
                      <a:pt x="106" y="292"/>
                    </a:lnTo>
                    <a:lnTo>
                      <a:pt x="102" y="311"/>
                    </a:lnTo>
                    <a:lnTo>
                      <a:pt x="87" y="328"/>
                    </a:lnTo>
                    <a:lnTo>
                      <a:pt x="87" y="330"/>
                    </a:lnTo>
                    <a:lnTo>
                      <a:pt x="68" y="328"/>
                    </a:lnTo>
                    <a:lnTo>
                      <a:pt x="62" y="307"/>
                    </a:lnTo>
                    <a:lnTo>
                      <a:pt x="50" y="307"/>
                    </a:lnTo>
                    <a:lnTo>
                      <a:pt x="43" y="292"/>
                    </a:lnTo>
                    <a:lnTo>
                      <a:pt x="31" y="294"/>
                    </a:lnTo>
                    <a:lnTo>
                      <a:pt x="16" y="284"/>
                    </a:lnTo>
                    <a:lnTo>
                      <a:pt x="16" y="273"/>
                    </a:lnTo>
                    <a:lnTo>
                      <a:pt x="8" y="273"/>
                    </a:lnTo>
                    <a:lnTo>
                      <a:pt x="6" y="276"/>
                    </a:lnTo>
                    <a:lnTo>
                      <a:pt x="0" y="261"/>
                    </a:lnTo>
                    <a:lnTo>
                      <a:pt x="0" y="248"/>
                    </a:lnTo>
                    <a:lnTo>
                      <a:pt x="25" y="240"/>
                    </a:lnTo>
                    <a:lnTo>
                      <a:pt x="29" y="213"/>
                    </a:lnTo>
                    <a:lnTo>
                      <a:pt x="31" y="196"/>
                    </a:lnTo>
                    <a:lnTo>
                      <a:pt x="41" y="186"/>
                    </a:lnTo>
                    <a:lnTo>
                      <a:pt x="43" y="153"/>
                    </a:lnTo>
                    <a:lnTo>
                      <a:pt x="31" y="151"/>
                    </a:lnTo>
                    <a:lnTo>
                      <a:pt x="47" y="155"/>
                    </a:lnTo>
                    <a:lnTo>
                      <a:pt x="60" y="142"/>
                    </a:lnTo>
                    <a:lnTo>
                      <a:pt x="62" y="126"/>
                    </a:lnTo>
                    <a:lnTo>
                      <a:pt x="62" y="117"/>
                    </a:lnTo>
                    <a:lnTo>
                      <a:pt x="58" y="109"/>
                    </a:lnTo>
                    <a:lnTo>
                      <a:pt x="66" y="96"/>
                    </a:lnTo>
                    <a:lnTo>
                      <a:pt x="91" y="75"/>
                    </a:lnTo>
                    <a:lnTo>
                      <a:pt x="91" y="61"/>
                    </a:lnTo>
                    <a:lnTo>
                      <a:pt x="79" y="50"/>
                    </a:lnTo>
                    <a:lnTo>
                      <a:pt x="56" y="3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11" name="Freeform 63">
                <a:extLst>
                  <a:ext uri="{FF2B5EF4-FFF2-40B4-BE49-F238E27FC236}">
                    <a16:creationId xmlns:a16="http://schemas.microsoft.com/office/drawing/2014/main" id="{E9713388-F5A2-F69C-190C-F064F03B00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3890" y="1920407"/>
                <a:ext cx="1585695" cy="3611254"/>
              </a:xfrm>
              <a:custGeom>
                <a:avLst/>
                <a:gdLst>
                  <a:gd name="T0" fmla="*/ 94 w 355"/>
                  <a:gd name="T1" fmla="*/ 769 h 906"/>
                  <a:gd name="T2" fmla="*/ 111 w 355"/>
                  <a:gd name="T3" fmla="*/ 813 h 906"/>
                  <a:gd name="T4" fmla="*/ 139 w 355"/>
                  <a:gd name="T5" fmla="*/ 829 h 906"/>
                  <a:gd name="T6" fmla="*/ 142 w 355"/>
                  <a:gd name="T7" fmla="*/ 873 h 906"/>
                  <a:gd name="T8" fmla="*/ 176 w 355"/>
                  <a:gd name="T9" fmla="*/ 896 h 906"/>
                  <a:gd name="T10" fmla="*/ 198 w 355"/>
                  <a:gd name="T11" fmla="*/ 859 h 906"/>
                  <a:gd name="T12" fmla="*/ 233 w 355"/>
                  <a:gd name="T13" fmla="*/ 846 h 906"/>
                  <a:gd name="T14" fmla="*/ 228 w 355"/>
                  <a:gd name="T15" fmla="*/ 816 h 906"/>
                  <a:gd name="T16" fmla="*/ 233 w 355"/>
                  <a:gd name="T17" fmla="*/ 775 h 906"/>
                  <a:gd name="T18" fmla="*/ 240 w 355"/>
                  <a:gd name="T19" fmla="*/ 736 h 906"/>
                  <a:gd name="T20" fmla="*/ 273 w 355"/>
                  <a:gd name="T21" fmla="*/ 717 h 906"/>
                  <a:gd name="T22" fmla="*/ 305 w 355"/>
                  <a:gd name="T23" fmla="*/ 687 h 906"/>
                  <a:gd name="T24" fmla="*/ 329 w 355"/>
                  <a:gd name="T25" fmla="*/ 681 h 906"/>
                  <a:gd name="T26" fmla="*/ 338 w 355"/>
                  <a:gd name="T27" fmla="*/ 649 h 906"/>
                  <a:gd name="T28" fmla="*/ 324 w 355"/>
                  <a:gd name="T29" fmla="*/ 606 h 906"/>
                  <a:gd name="T30" fmla="*/ 342 w 355"/>
                  <a:gd name="T31" fmla="*/ 567 h 906"/>
                  <a:gd name="T32" fmla="*/ 342 w 355"/>
                  <a:gd name="T33" fmla="*/ 521 h 906"/>
                  <a:gd name="T34" fmla="*/ 340 w 355"/>
                  <a:gd name="T35" fmla="*/ 510 h 906"/>
                  <a:gd name="T36" fmla="*/ 318 w 355"/>
                  <a:gd name="T37" fmla="*/ 501 h 906"/>
                  <a:gd name="T38" fmla="*/ 307 w 355"/>
                  <a:gd name="T39" fmla="*/ 454 h 906"/>
                  <a:gd name="T40" fmla="*/ 304 w 355"/>
                  <a:gd name="T41" fmla="*/ 431 h 906"/>
                  <a:gd name="T42" fmla="*/ 291 w 355"/>
                  <a:gd name="T43" fmla="*/ 361 h 906"/>
                  <a:gd name="T44" fmla="*/ 315 w 355"/>
                  <a:gd name="T45" fmla="*/ 335 h 906"/>
                  <a:gd name="T46" fmla="*/ 336 w 355"/>
                  <a:gd name="T47" fmla="*/ 300 h 906"/>
                  <a:gd name="T48" fmla="*/ 313 w 355"/>
                  <a:gd name="T49" fmla="*/ 261 h 906"/>
                  <a:gd name="T50" fmla="*/ 296 w 355"/>
                  <a:gd name="T51" fmla="*/ 220 h 906"/>
                  <a:gd name="T52" fmla="*/ 269 w 355"/>
                  <a:gd name="T53" fmla="*/ 248 h 906"/>
                  <a:gd name="T54" fmla="*/ 284 w 355"/>
                  <a:gd name="T55" fmla="*/ 210 h 906"/>
                  <a:gd name="T56" fmla="*/ 298 w 355"/>
                  <a:gd name="T57" fmla="*/ 150 h 906"/>
                  <a:gd name="T58" fmla="*/ 238 w 355"/>
                  <a:gd name="T59" fmla="*/ 145 h 906"/>
                  <a:gd name="T60" fmla="*/ 196 w 355"/>
                  <a:gd name="T61" fmla="*/ 138 h 906"/>
                  <a:gd name="T62" fmla="*/ 159 w 355"/>
                  <a:gd name="T63" fmla="*/ 172 h 906"/>
                  <a:gd name="T64" fmla="*/ 91 w 355"/>
                  <a:gd name="T65" fmla="*/ 213 h 906"/>
                  <a:gd name="T66" fmla="*/ 63 w 355"/>
                  <a:gd name="T67" fmla="*/ 250 h 906"/>
                  <a:gd name="T68" fmla="*/ 48 w 355"/>
                  <a:gd name="T69" fmla="*/ 330 h 906"/>
                  <a:gd name="T70" fmla="*/ 47 w 355"/>
                  <a:gd name="T71" fmla="*/ 309 h 906"/>
                  <a:gd name="T72" fmla="*/ 22 w 355"/>
                  <a:gd name="T73" fmla="*/ 304 h 906"/>
                  <a:gd name="T74" fmla="*/ 21 w 355"/>
                  <a:gd name="T75" fmla="*/ 348 h 906"/>
                  <a:gd name="T76" fmla="*/ 15 w 355"/>
                  <a:gd name="T77" fmla="*/ 382 h 906"/>
                  <a:gd name="T78" fmla="*/ 33 w 355"/>
                  <a:gd name="T79" fmla="*/ 388 h 906"/>
                  <a:gd name="T80" fmla="*/ 24 w 355"/>
                  <a:gd name="T81" fmla="*/ 426 h 906"/>
                  <a:gd name="T82" fmla="*/ 34 w 355"/>
                  <a:gd name="T83" fmla="*/ 458 h 906"/>
                  <a:gd name="T84" fmla="*/ 35 w 355"/>
                  <a:gd name="T85" fmla="*/ 492 h 906"/>
                  <a:gd name="T86" fmla="*/ 53 w 355"/>
                  <a:gd name="T87" fmla="*/ 520 h 906"/>
                  <a:gd name="T88" fmla="*/ 51 w 355"/>
                  <a:gd name="T89" fmla="*/ 559 h 906"/>
                  <a:gd name="T90" fmla="*/ 41 w 355"/>
                  <a:gd name="T91" fmla="*/ 608 h 906"/>
                  <a:gd name="T92" fmla="*/ 35 w 355"/>
                  <a:gd name="T93" fmla="*/ 660 h 906"/>
                  <a:gd name="T94" fmla="*/ 84 w 355"/>
                  <a:gd name="T95" fmla="*/ 689 h 906"/>
                  <a:gd name="T96" fmla="*/ 99 w 355"/>
                  <a:gd name="T97" fmla="*/ 726 h 906"/>
                  <a:gd name="T98" fmla="*/ 188 w 355"/>
                  <a:gd name="T99" fmla="*/ 63 h 906"/>
                  <a:gd name="T100" fmla="*/ 216 w 355"/>
                  <a:gd name="T101" fmla="*/ 87 h 906"/>
                  <a:gd name="T102" fmla="*/ 138 w 355"/>
                  <a:gd name="T103" fmla="*/ 50 h 906"/>
                  <a:gd name="T104" fmla="*/ 130 w 355"/>
                  <a:gd name="T105" fmla="*/ 16 h 906"/>
                  <a:gd name="T106" fmla="*/ 145 w 355"/>
                  <a:gd name="T107" fmla="*/ 40 h 906"/>
                  <a:gd name="T108" fmla="*/ 178 w 355"/>
                  <a:gd name="T109" fmla="*/ 76 h 906"/>
                  <a:gd name="T110" fmla="*/ 138 w 355"/>
                  <a:gd name="T111" fmla="*/ 50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55" h="906">
                    <a:moveTo>
                      <a:pt x="0" y="326"/>
                    </a:moveTo>
                    <a:cubicBezTo>
                      <a:pt x="0" y="326"/>
                      <a:pt x="0" y="326"/>
                      <a:pt x="0" y="326"/>
                    </a:cubicBezTo>
                    <a:cubicBezTo>
                      <a:pt x="0" y="326"/>
                      <a:pt x="0" y="326"/>
                      <a:pt x="0" y="326"/>
                    </a:cubicBezTo>
                    <a:cubicBezTo>
                      <a:pt x="0" y="326"/>
                      <a:pt x="0" y="326"/>
                      <a:pt x="0" y="326"/>
                    </a:cubicBezTo>
                    <a:close/>
                    <a:moveTo>
                      <a:pt x="93" y="758"/>
                    </a:moveTo>
                    <a:cubicBezTo>
                      <a:pt x="94" y="769"/>
                      <a:pt x="94" y="769"/>
                      <a:pt x="94" y="769"/>
                    </a:cubicBezTo>
                    <a:cubicBezTo>
                      <a:pt x="101" y="775"/>
                      <a:pt x="101" y="775"/>
                      <a:pt x="101" y="775"/>
                    </a:cubicBezTo>
                    <a:cubicBezTo>
                      <a:pt x="105" y="781"/>
                      <a:pt x="105" y="781"/>
                      <a:pt x="105" y="781"/>
                    </a:cubicBezTo>
                    <a:cubicBezTo>
                      <a:pt x="105" y="792"/>
                      <a:pt x="105" y="792"/>
                      <a:pt x="105" y="792"/>
                    </a:cubicBezTo>
                    <a:cubicBezTo>
                      <a:pt x="97" y="799"/>
                      <a:pt x="97" y="799"/>
                      <a:pt x="97" y="799"/>
                    </a:cubicBezTo>
                    <a:cubicBezTo>
                      <a:pt x="105" y="813"/>
                      <a:pt x="105" y="813"/>
                      <a:pt x="105" y="813"/>
                    </a:cubicBezTo>
                    <a:cubicBezTo>
                      <a:pt x="111" y="813"/>
                      <a:pt x="111" y="813"/>
                      <a:pt x="111" y="813"/>
                    </a:cubicBezTo>
                    <a:cubicBezTo>
                      <a:pt x="115" y="810"/>
                      <a:pt x="115" y="810"/>
                      <a:pt x="115" y="810"/>
                    </a:cubicBezTo>
                    <a:cubicBezTo>
                      <a:pt x="128" y="813"/>
                      <a:pt x="128" y="813"/>
                      <a:pt x="128" y="813"/>
                    </a:cubicBezTo>
                    <a:cubicBezTo>
                      <a:pt x="132" y="811"/>
                      <a:pt x="132" y="811"/>
                      <a:pt x="132" y="811"/>
                    </a:cubicBezTo>
                    <a:cubicBezTo>
                      <a:pt x="135" y="816"/>
                      <a:pt x="135" y="816"/>
                      <a:pt x="135" y="816"/>
                    </a:cubicBezTo>
                    <a:cubicBezTo>
                      <a:pt x="132" y="822"/>
                      <a:pt x="132" y="822"/>
                      <a:pt x="132" y="822"/>
                    </a:cubicBezTo>
                    <a:cubicBezTo>
                      <a:pt x="139" y="829"/>
                      <a:pt x="139" y="829"/>
                      <a:pt x="139" y="829"/>
                    </a:cubicBezTo>
                    <a:cubicBezTo>
                      <a:pt x="139" y="838"/>
                      <a:pt x="139" y="838"/>
                      <a:pt x="139" y="838"/>
                    </a:cubicBezTo>
                    <a:cubicBezTo>
                      <a:pt x="148" y="845"/>
                      <a:pt x="148" y="845"/>
                      <a:pt x="148" y="845"/>
                    </a:cubicBezTo>
                    <a:cubicBezTo>
                      <a:pt x="147" y="854"/>
                      <a:pt x="147" y="854"/>
                      <a:pt x="147" y="854"/>
                    </a:cubicBezTo>
                    <a:cubicBezTo>
                      <a:pt x="150" y="860"/>
                      <a:pt x="150" y="860"/>
                      <a:pt x="150" y="860"/>
                    </a:cubicBezTo>
                    <a:cubicBezTo>
                      <a:pt x="141" y="868"/>
                      <a:pt x="141" y="868"/>
                      <a:pt x="141" y="868"/>
                    </a:cubicBezTo>
                    <a:cubicBezTo>
                      <a:pt x="142" y="873"/>
                      <a:pt x="142" y="873"/>
                      <a:pt x="142" y="873"/>
                    </a:cubicBezTo>
                    <a:cubicBezTo>
                      <a:pt x="130" y="884"/>
                      <a:pt x="130" y="884"/>
                      <a:pt x="130" y="884"/>
                    </a:cubicBezTo>
                    <a:cubicBezTo>
                      <a:pt x="125" y="898"/>
                      <a:pt x="125" y="898"/>
                      <a:pt x="125" y="898"/>
                    </a:cubicBezTo>
                    <a:cubicBezTo>
                      <a:pt x="137" y="905"/>
                      <a:pt x="137" y="905"/>
                      <a:pt x="137" y="905"/>
                    </a:cubicBezTo>
                    <a:cubicBezTo>
                      <a:pt x="151" y="906"/>
                      <a:pt x="151" y="906"/>
                      <a:pt x="151" y="906"/>
                    </a:cubicBezTo>
                    <a:cubicBezTo>
                      <a:pt x="164" y="905"/>
                      <a:pt x="164" y="905"/>
                      <a:pt x="164" y="905"/>
                    </a:cubicBezTo>
                    <a:cubicBezTo>
                      <a:pt x="176" y="896"/>
                      <a:pt x="176" y="896"/>
                      <a:pt x="176" y="896"/>
                    </a:cubicBezTo>
                    <a:cubicBezTo>
                      <a:pt x="183" y="896"/>
                      <a:pt x="183" y="896"/>
                      <a:pt x="183" y="896"/>
                    </a:cubicBezTo>
                    <a:cubicBezTo>
                      <a:pt x="183" y="886"/>
                      <a:pt x="183" y="886"/>
                      <a:pt x="183" y="886"/>
                    </a:cubicBezTo>
                    <a:cubicBezTo>
                      <a:pt x="189" y="881"/>
                      <a:pt x="189" y="881"/>
                      <a:pt x="189" y="881"/>
                    </a:cubicBezTo>
                    <a:cubicBezTo>
                      <a:pt x="188" y="875"/>
                      <a:pt x="188" y="875"/>
                      <a:pt x="188" y="875"/>
                    </a:cubicBezTo>
                    <a:cubicBezTo>
                      <a:pt x="196" y="872"/>
                      <a:pt x="196" y="872"/>
                      <a:pt x="196" y="872"/>
                    </a:cubicBezTo>
                    <a:cubicBezTo>
                      <a:pt x="198" y="859"/>
                      <a:pt x="198" y="859"/>
                      <a:pt x="198" y="859"/>
                    </a:cubicBezTo>
                    <a:cubicBezTo>
                      <a:pt x="206" y="857"/>
                      <a:pt x="206" y="857"/>
                      <a:pt x="206" y="857"/>
                    </a:cubicBezTo>
                    <a:cubicBezTo>
                      <a:pt x="212" y="857"/>
                      <a:pt x="212" y="857"/>
                      <a:pt x="212" y="857"/>
                    </a:cubicBezTo>
                    <a:cubicBezTo>
                      <a:pt x="215" y="854"/>
                      <a:pt x="215" y="854"/>
                      <a:pt x="215" y="854"/>
                    </a:cubicBezTo>
                    <a:cubicBezTo>
                      <a:pt x="225" y="852"/>
                      <a:pt x="225" y="852"/>
                      <a:pt x="225" y="852"/>
                    </a:cubicBezTo>
                    <a:cubicBezTo>
                      <a:pt x="231" y="850"/>
                      <a:pt x="231" y="850"/>
                      <a:pt x="231" y="850"/>
                    </a:cubicBezTo>
                    <a:cubicBezTo>
                      <a:pt x="233" y="846"/>
                      <a:pt x="233" y="846"/>
                      <a:pt x="233" y="846"/>
                    </a:cubicBezTo>
                    <a:cubicBezTo>
                      <a:pt x="214" y="836"/>
                      <a:pt x="214" y="836"/>
                      <a:pt x="214" y="836"/>
                    </a:cubicBezTo>
                    <a:cubicBezTo>
                      <a:pt x="212" y="827"/>
                      <a:pt x="212" y="827"/>
                      <a:pt x="212" y="827"/>
                    </a:cubicBezTo>
                    <a:cubicBezTo>
                      <a:pt x="216" y="825"/>
                      <a:pt x="216" y="825"/>
                      <a:pt x="216" y="825"/>
                    </a:cubicBezTo>
                    <a:cubicBezTo>
                      <a:pt x="221" y="822"/>
                      <a:pt x="221" y="822"/>
                      <a:pt x="221" y="822"/>
                    </a:cubicBezTo>
                    <a:cubicBezTo>
                      <a:pt x="228" y="821"/>
                      <a:pt x="228" y="821"/>
                      <a:pt x="228" y="821"/>
                    </a:cubicBezTo>
                    <a:cubicBezTo>
                      <a:pt x="228" y="816"/>
                      <a:pt x="228" y="816"/>
                      <a:pt x="228" y="816"/>
                    </a:cubicBezTo>
                    <a:cubicBezTo>
                      <a:pt x="230" y="812"/>
                      <a:pt x="230" y="812"/>
                      <a:pt x="230" y="812"/>
                    </a:cubicBezTo>
                    <a:cubicBezTo>
                      <a:pt x="228" y="801"/>
                      <a:pt x="228" y="801"/>
                      <a:pt x="228" y="801"/>
                    </a:cubicBezTo>
                    <a:cubicBezTo>
                      <a:pt x="231" y="794"/>
                      <a:pt x="231" y="794"/>
                      <a:pt x="231" y="794"/>
                    </a:cubicBezTo>
                    <a:cubicBezTo>
                      <a:pt x="226" y="786"/>
                      <a:pt x="226" y="786"/>
                      <a:pt x="226" y="786"/>
                    </a:cubicBezTo>
                    <a:cubicBezTo>
                      <a:pt x="228" y="776"/>
                      <a:pt x="228" y="776"/>
                      <a:pt x="228" y="776"/>
                    </a:cubicBezTo>
                    <a:cubicBezTo>
                      <a:pt x="233" y="775"/>
                      <a:pt x="233" y="775"/>
                      <a:pt x="233" y="775"/>
                    </a:cubicBezTo>
                    <a:cubicBezTo>
                      <a:pt x="238" y="771"/>
                      <a:pt x="238" y="771"/>
                      <a:pt x="238" y="771"/>
                    </a:cubicBezTo>
                    <a:cubicBezTo>
                      <a:pt x="244" y="765"/>
                      <a:pt x="244" y="765"/>
                      <a:pt x="244" y="765"/>
                    </a:cubicBezTo>
                    <a:cubicBezTo>
                      <a:pt x="242" y="755"/>
                      <a:pt x="242" y="755"/>
                      <a:pt x="242" y="755"/>
                    </a:cubicBezTo>
                    <a:cubicBezTo>
                      <a:pt x="236" y="747"/>
                      <a:pt x="236" y="747"/>
                      <a:pt x="236" y="747"/>
                    </a:cubicBezTo>
                    <a:cubicBezTo>
                      <a:pt x="235" y="740"/>
                      <a:pt x="235" y="740"/>
                      <a:pt x="235" y="740"/>
                    </a:cubicBezTo>
                    <a:cubicBezTo>
                      <a:pt x="240" y="736"/>
                      <a:pt x="240" y="736"/>
                      <a:pt x="240" y="736"/>
                    </a:cubicBezTo>
                    <a:cubicBezTo>
                      <a:pt x="241" y="726"/>
                      <a:pt x="241" y="726"/>
                      <a:pt x="241" y="726"/>
                    </a:cubicBezTo>
                    <a:cubicBezTo>
                      <a:pt x="248" y="725"/>
                      <a:pt x="248" y="725"/>
                      <a:pt x="248" y="725"/>
                    </a:cubicBezTo>
                    <a:cubicBezTo>
                      <a:pt x="259" y="724"/>
                      <a:pt x="259" y="724"/>
                      <a:pt x="259" y="724"/>
                    </a:cubicBezTo>
                    <a:cubicBezTo>
                      <a:pt x="265" y="716"/>
                      <a:pt x="265" y="716"/>
                      <a:pt x="265" y="716"/>
                    </a:cubicBezTo>
                    <a:cubicBezTo>
                      <a:pt x="268" y="713"/>
                      <a:pt x="268" y="713"/>
                      <a:pt x="268" y="713"/>
                    </a:cubicBezTo>
                    <a:cubicBezTo>
                      <a:pt x="273" y="717"/>
                      <a:pt x="273" y="717"/>
                      <a:pt x="273" y="717"/>
                    </a:cubicBezTo>
                    <a:cubicBezTo>
                      <a:pt x="279" y="727"/>
                      <a:pt x="279" y="727"/>
                      <a:pt x="279" y="727"/>
                    </a:cubicBezTo>
                    <a:cubicBezTo>
                      <a:pt x="286" y="731"/>
                      <a:pt x="286" y="731"/>
                      <a:pt x="286" y="731"/>
                    </a:cubicBezTo>
                    <a:cubicBezTo>
                      <a:pt x="288" y="726"/>
                      <a:pt x="288" y="726"/>
                      <a:pt x="288" y="726"/>
                    </a:cubicBezTo>
                    <a:cubicBezTo>
                      <a:pt x="285" y="720"/>
                      <a:pt x="285" y="720"/>
                      <a:pt x="285" y="720"/>
                    </a:cubicBezTo>
                    <a:cubicBezTo>
                      <a:pt x="289" y="706"/>
                      <a:pt x="289" y="706"/>
                      <a:pt x="289" y="706"/>
                    </a:cubicBezTo>
                    <a:cubicBezTo>
                      <a:pt x="305" y="687"/>
                      <a:pt x="305" y="687"/>
                      <a:pt x="305" y="687"/>
                    </a:cubicBezTo>
                    <a:cubicBezTo>
                      <a:pt x="303" y="678"/>
                      <a:pt x="303" y="678"/>
                      <a:pt x="303" y="678"/>
                    </a:cubicBezTo>
                    <a:cubicBezTo>
                      <a:pt x="307" y="673"/>
                      <a:pt x="307" y="673"/>
                      <a:pt x="307" y="673"/>
                    </a:cubicBezTo>
                    <a:cubicBezTo>
                      <a:pt x="313" y="671"/>
                      <a:pt x="313" y="671"/>
                      <a:pt x="313" y="671"/>
                    </a:cubicBezTo>
                    <a:cubicBezTo>
                      <a:pt x="318" y="677"/>
                      <a:pt x="318" y="677"/>
                      <a:pt x="318" y="677"/>
                    </a:cubicBezTo>
                    <a:cubicBezTo>
                      <a:pt x="325" y="678"/>
                      <a:pt x="325" y="678"/>
                      <a:pt x="325" y="678"/>
                    </a:cubicBezTo>
                    <a:cubicBezTo>
                      <a:pt x="329" y="681"/>
                      <a:pt x="329" y="681"/>
                      <a:pt x="329" y="681"/>
                    </a:cubicBezTo>
                    <a:cubicBezTo>
                      <a:pt x="337" y="682"/>
                      <a:pt x="337" y="682"/>
                      <a:pt x="337" y="682"/>
                    </a:cubicBezTo>
                    <a:cubicBezTo>
                      <a:pt x="341" y="676"/>
                      <a:pt x="341" y="676"/>
                      <a:pt x="341" y="676"/>
                    </a:cubicBezTo>
                    <a:cubicBezTo>
                      <a:pt x="347" y="670"/>
                      <a:pt x="347" y="670"/>
                      <a:pt x="347" y="670"/>
                    </a:cubicBezTo>
                    <a:cubicBezTo>
                      <a:pt x="344" y="657"/>
                      <a:pt x="344" y="657"/>
                      <a:pt x="344" y="657"/>
                    </a:cubicBezTo>
                    <a:cubicBezTo>
                      <a:pt x="338" y="656"/>
                      <a:pt x="338" y="656"/>
                      <a:pt x="338" y="656"/>
                    </a:cubicBezTo>
                    <a:cubicBezTo>
                      <a:pt x="338" y="649"/>
                      <a:pt x="338" y="649"/>
                      <a:pt x="338" y="649"/>
                    </a:cubicBezTo>
                    <a:cubicBezTo>
                      <a:pt x="343" y="647"/>
                      <a:pt x="343" y="647"/>
                      <a:pt x="343" y="647"/>
                    </a:cubicBezTo>
                    <a:cubicBezTo>
                      <a:pt x="339" y="634"/>
                      <a:pt x="339" y="634"/>
                      <a:pt x="339" y="634"/>
                    </a:cubicBezTo>
                    <a:cubicBezTo>
                      <a:pt x="333" y="635"/>
                      <a:pt x="333" y="635"/>
                      <a:pt x="333" y="635"/>
                    </a:cubicBezTo>
                    <a:cubicBezTo>
                      <a:pt x="323" y="628"/>
                      <a:pt x="323" y="628"/>
                      <a:pt x="323" y="628"/>
                    </a:cubicBezTo>
                    <a:cubicBezTo>
                      <a:pt x="325" y="619"/>
                      <a:pt x="325" y="619"/>
                      <a:pt x="325" y="619"/>
                    </a:cubicBezTo>
                    <a:cubicBezTo>
                      <a:pt x="324" y="606"/>
                      <a:pt x="324" y="606"/>
                      <a:pt x="324" y="606"/>
                    </a:cubicBezTo>
                    <a:cubicBezTo>
                      <a:pt x="333" y="599"/>
                      <a:pt x="333" y="599"/>
                      <a:pt x="333" y="599"/>
                    </a:cubicBezTo>
                    <a:cubicBezTo>
                      <a:pt x="337" y="594"/>
                      <a:pt x="337" y="594"/>
                      <a:pt x="337" y="594"/>
                    </a:cubicBezTo>
                    <a:cubicBezTo>
                      <a:pt x="337" y="584"/>
                      <a:pt x="337" y="584"/>
                      <a:pt x="337" y="584"/>
                    </a:cubicBezTo>
                    <a:cubicBezTo>
                      <a:pt x="343" y="578"/>
                      <a:pt x="343" y="578"/>
                      <a:pt x="343" y="578"/>
                    </a:cubicBezTo>
                    <a:cubicBezTo>
                      <a:pt x="340" y="572"/>
                      <a:pt x="340" y="572"/>
                      <a:pt x="340" y="572"/>
                    </a:cubicBezTo>
                    <a:cubicBezTo>
                      <a:pt x="342" y="567"/>
                      <a:pt x="342" y="567"/>
                      <a:pt x="342" y="567"/>
                    </a:cubicBezTo>
                    <a:cubicBezTo>
                      <a:pt x="333" y="557"/>
                      <a:pt x="333" y="557"/>
                      <a:pt x="333" y="557"/>
                    </a:cubicBezTo>
                    <a:cubicBezTo>
                      <a:pt x="333" y="550"/>
                      <a:pt x="333" y="550"/>
                      <a:pt x="333" y="550"/>
                    </a:cubicBezTo>
                    <a:cubicBezTo>
                      <a:pt x="334" y="543"/>
                      <a:pt x="334" y="543"/>
                      <a:pt x="334" y="543"/>
                    </a:cubicBezTo>
                    <a:cubicBezTo>
                      <a:pt x="331" y="536"/>
                      <a:pt x="331" y="536"/>
                      <a:pt x="331" y="536"/>
                    </a:cubicBezTo>
                    <a:cubicBezTo>
                      <a:pt x="332" y="528"/>
                      <a:pt x="332" y="528"/>
                      <a:pt x="332" y="528"/>
                    </a:cubicBezTo>
                    <a:cubicBezTo>
                      <a:pt x="342" y="521"/>
                      <a:pt x="342" y="521"/>
                      <a:pt x="342" y="521"/>
                    </a:cubicBezTo>
                    <a:cubicBezTo>
                      <a:pt x="348" y="520"/>
                      <a:pt x="348" y="520"/>
                      <a:pt x="348" y="520"/>
                    </a:cubicBezTo>
                    <a:cubicBezTo>
                      <a:pt x="355" y="515"/>
                      <a:pt x="355" y="515"/>
                      <a:pt x="355" y="515"/>
                    </a:cubicBezTo>
                    <a:cubicBezTo>
                      <a:pt x="354" y="509"/>
                      <a:pt x="354" y="509"/>
                      <a:pt x="354" y="509"/>
                    </a:cubicBezTo>
                    <a:cubicBezTo>
                      <a:pt x="350" y="509"/>
                      <a:pt x="350" y="509"/>
                      <a:pt x="350" y="509"/>
                    </a:cubicBezTo>
                    <a:cubicBezTo>
                      <a:pt x="346" y="512"/>
                      <a:pt x="346" y="512"/>
                      <a:pt x="346" y="512"/>
                    </a:cubicBezTo>
                    <a:cubicBezTo>
                      <a:pt x="340" y="510"/>
                      <a:pt x="340" y="510"/>
                      <a:pt x="340" y="510"/>
                    </a:cubicBezTo>
                    <a:cubicBezTo>
                      <a:pt x="335" y="513"/>
                      <a:pt x="335" y="513"/>
                      <a:pt x="335" y="513"/>
                    </a:cubicBezTo>
                    <a:cubicBezTo>
                      <a:pt x="331" y="510"/>
                      <a:pt x="331" y="510"/>
                      <a:pt x="331" y="510"/>
                    </a:cubicBezTo>
                    <a:cubicBezTo>
                      <a:pt x="324" y="513"/>
                      <a:pt x="324" y="513"/>
                      <a:pt x="324" y="513"/>
                    </a:cubicBezTo>
                    <a:cubicBezTo>
                      <a:pt x="317" y="512"/>
                      <a:pt x="317" y="512"/>
                      <a:pt x="317" y="512"/>
                    </a:cubicBezTo>
                    <a:cubicBezTo>
                      <a:pt x="317" y="503"/>
                      <a:pt x="317" y="503"/>
                      <a:pt x="317" y="503"/>
                    </a:cubicBezTo>
                    <a:cubicBezTo>
                      <a:pt x="318" y="501"/>
                      <a:pt x="318" y="501"/>
                      <a:pt x="318" y="501"/>
                    </a:cubicBezTo>
                    <a:cubicBezTo>
                      <a:pt x="318" y="494"/>
                      <a:pt x="318" y="494"/>
                      <a:pt x="318" y="494"/>
                    </a:cubicBezTo>
                    <a:cubicBezTo>
                      <a:pt x="322" y="480"/>
                      <a:pt x="322" y="480"/>
                      <a:pt x="322" y="480"/>
                    </a:cubicBezTo>
                    <a:cubicBezTo>
                      <a:pt x="315" y="472"/>
                      <a:pt x="315" y="472"/>
                      <a:pt x="315" y="472"/>
                    </a:cubicBezTo>
                    <a:cubicBezTo>
                      <a:pt x="314" y="463"/>
                      <a:pt x="314" y="463"/>
                      <a:pt x="314" y="463"/>
                    </a:cubicBezTo>
                    <a:cubicBezTo>
                      <a:pt x="308" y="459"/>
                      <a:pt x="308" y="459"/>
                      <a:pt x="308" y="459"/>
                    </a:cubicBezTo>
                    <a:cubicBezTo>
                      <a:pt x="307" y="454"/>
                      <a:pt x="307" y="454"/>
                      <a:pt x="307" y="454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07" y="447"/>
                      <a:pt x="307" y="447"/>
                      <a:pt x="307" y="447"/>
                    </a:cubicBezTo>
                    <a:cubicBezTo>
                      <a:pt x="307" y="442"/>
                      <a:pt x="307" y="442"/>
                      <a:pt x="307" y="442"/>
                    </a:cubicBezTo>
                    <a:cubicBezTo>
                      <a:pt x="298" y="442"/>
                      <a:pt x="298" y="442"/>
                      <a:pt x="298" y="442"/>
                    </a:cubicBezTo>
                    <a:cubicBezTo>
                      <a:pt x="297" y="438"/>
                      <a:pt x="297" y="438"/>
                      <a:pt x="297" y="438"/>
                    </a:cubicBezTo>
                    <a:cubicBezTo>
                      <a:pt x="304" y="431"/>
                      <a:pt x="304" y="431"/>
                      <a:pt x="304" y="431"/>
                    </a:cubicBezTo>
                    <a:cubicBezTo>
                      <a:pt x="309" y="429"/>
                      <a:pt x="309" y="429"/>
                      <a:pt x="309" y="429"/>
                    </a:cubicBezTo>
                    <a:cubicBezTo>
                      <a:pt x="305" y="400"/>
                      <a:pt x="305" y="400"/>
                      <a:pt x="305" y="400"/>
                    </a:cubicBezTo>
                    <a:cubicBezTo>
                      <a:pt x="301" y="390"/>
                      <a:pt x="301" y="390"/>
                      <a:pt x="301" y="390"/>
                    </a:cubicBezTo>
                    <a:cubicBezTo>
                      <a:pt x="299" y="379"/>
                      <a:pt x="299" y="379"/>
                      <a:pt x="299" y="379"/>
                    </a:cubicBezTo>
                    <a:cubicBezTo>
                      <a:pt x="290" y="367"/>
                      <a:pt x="290" y="367"/>
                      <a:pt x="290" y="367"/>
                    </a:cubicBezTo>
                    <a:cubicBezTo>
                      <a:pt x="291" y="361"/>
                      <a:pt x="291" y="361"/>
                      <a:pt x="291" y="361"/>
                    </a:cubicBezTo>
                    <a:cubicBezTo>
                      <a:pt x="295" y="360"/>
                      <a:pt x="295" y="360"/>
                      <a:pt x="295" y="360"/>
                    </a:cubicBezTo>
                    <a:cubicBezTo>
                      <a:pt x="304" y="347"/>
                      <a:pt x="304" y="347"/>
                      <a:pt x="304" y="347"/>
                    </a:cubicBezTo>
                    <a:cubicBezTo>
                      <a:pt x="311" y="349"/>
                      <a:pt x="311" y="349"/>
                      <a:pt x="311" y="349"/>
                    </a:cubicBezTo>
                    <a:cubicBezTo>
                      <a:pt x="316" y="349"/>
                      <a:pt x="316" y="349"/>
                      <a:pt x="316" y="349"/>
                    </a:cubicBezTo>
                    <a:cubicBezTo>
                      <a:pt x="319" y="340"/>
                      <a:pt x="319" y="340"/>
                      <a:pt x="319" y="340"/>
                    </a:cubicBezTo>
                    <a:cubicBezTo>
                      <a:pt x="315" y="335"/>
                      <a:pt x="315" y="335"/>
                      <a:pt x="315" y="335"/>
                    </a:cubicBezTo>
                    <a:cubicBezTo>
                      <a:pt x="317" y="327"/>
                      <a:pt x="317" y="327"/>
                      <a:pt x="317" y="327"/>
                    </a:cubicBezTo>
                    <a:cubicBezTo>
                      <a:pt x="321" y="327"/>
                      <a:pt x="321" y="327"/>
                      <a:pt x="321" y="327"/>
                    </a:cubicBezTo>
                    <a:cubicBezTo>
                      <a:pt x="321" y="316"/>
                      <a:pt x="321" y="316"/>
                      <a:pt x="321" y="316"/>
                    </a:cubicBezTo>
                    <a:cubicBezTo>
                      <a:pt x="332" y="305"/>
                      <a:pt x="332" y="305"/>
                      <a:pt x="332" y="305"/>
                    </a:cubicBezTo>
                    <a:cubicBezTo>
                      <a:pt x="333" y="300"/>
                      <a:pt x="333" y="300"/>
                      <a:pt x="333" y="300"/>
                    </a:cubicBezTo>
                    <a:cubicBezTo>
                      <a:pt x="336" y="300"/>
                      <a:pt x="336" y="300"/>
                      <a:pt x="336" y="300"/>
                    </a:cubicBezTo>
                    <a:cubicBezTo>
                      <a:pt x="337" y="291"/>
                      <a:pt x="337" y="291"/>
                      <a:pt x="337" y="291"/>
                    </a:cubicBezTo>
                    <a:cubicBezTo>
                      <a:pt x="330" y="293"/>
                      <a:pt x="330" y="293"/>
                      <a:pt x="330" y="293"/>
                    </a:cubicBezTo>
                    <a:cubicBezTo>
                      <a:pt x="327" y="285"/>
                      <a:pt x="327" y="285"/>
                      <a:pt x="327" y="285"/>
                    </a:cubicBezTo>
                    <a:cubicBezTo>
                      <a:pt x="325" y="275"/>
                      <a:pt x="325" y="275"/>
                      <a:pt x="325" y="275"/>
                    </a:cubicBezTo>
                    <a:cubicBezTo>
                      <a:pt x="314" y="265"/>
                      <a:pt x="314" y="265"/>
                      <a:pt x="314" y="265"/>
                    </a:cubicBezTo>
                    <a:cubicBezTo>
                      <a:pt x="313" y="261"/>
                      <a:pt x="313" y="261"/>
                      <a:pt x="313" y="261"/>
                    </a:cubicBezTo>
                    <a:cubicBezTo>
                      <a:pt x="306" y="260"/>
                      <a:pt x="306" y="260"/>
                      <a:pt x="306" y="260"/>
                    </a:cubicBezTo>
                    <a:cubicBezTo>
                      <a:pt x="303" y="254"/>
                      <a:pt x="303" y="254"/>
                      <a:pt x="303" y="254"/>
                    </a:cubicBezTo>
                    <a:cubicBezTo>
                      <a:pt x="304" y="245"/>
                      <a:pt x="304" y="245"/>
                      <a:pt x="304" y="245"/>
                    </a:cubicBezTo>
                    <a:cubicBezTo>
                      <a:pt x="297" y="236"/>
                      <a:pt x="297" y="236"/>
                      <a:pt x="297" y="236"/>
                    </a:cubicBezTo>
                    <a:cubicBezTo>
                      <a:pt x="301" y="229"/>
                      <a:pt x="301" y="229"/>
                      <a:pt x="301" y="229"/>
                    </a:cubicBezTo>
                    <a:cubicBezTo>
                      <a:pt x="296" y="220"/>
                      <a:pt x="296" y="220"/>
                      <a:pt x="296" y="220"/>
                    </a:cubicBezTo>
                    <a:cubicBezTo>
                      <a:pt x="294" y="216"/>
                      <a:pt x="294" y="216"/>
                      <a:pt x="294" y="216"/>
                    </a:cubicBezTo>
                    <a:cubicBezTo>
                      <a:pt x="291" y="218"/>
                      <a:pt x="287" y="217"/>
                      <a:pt x="286" y="219"/>
                    </a:cubicBezTo>
                    <a:cubicBezTo>
                      <a:pt x="285" y="221"/>
                      <a:pt x="285" y="227"/>
                      <a:pt x="288" y="228"/>
                    </a:cubicBezTo>
                    <a:cubicBezTo>
                      <a:pt x="290" y="228"/>
                      <a:pt x="296" y="226"/>
                      <a:pt x="293" y="230"/>
                    </a:cubicBezTo>
                    <a:cubicBezTo>
                      <a:pt x="290" y="233"/>
                      <a:pt x="282" y="240"/>
                      <a:pt x="279" y="241"/>
                    </a:cubicBezTo>
                    <a:cubicBezTo>
                      <a:pt x="276" y="243"/>
                      <a:pt x="273" y="245"/>
                      <a:pt x="269" y="248"/>
                    </a:cubicBezTo>
                    <a:cubicBezTo>
                      <a:pt x="266" y="250"/>
                      <a:pt x="259" y="253"/>
                      <a:pt x="260" y="251"/>
                    </a:cubicBezTo>
                    <a:cubicBezTo>
                      <a:pt x="262" y="249"/>
                      <a:pt x="263" y="248"/>
                      <a:pt x="264" y="245"/>
                    </a:cubicBezTo>
                    <a:cubicBezTo>
                      <a:pt x="265" y="243"/>
                      <a:pt x="267" y="241"/>
                      <a:pt x="269" y="238"/>
                    </a:cubicBezTo>
                    <a:cubicBezTo>
                      <a:pt x="271" y="235"/>
                      <a:pt x="273" y="232"/>
                      <a:pt x="276" y="229"/>
                    </a:cubicBezTo>
                    <a:cubicBezTo>
                      <a:pt x="278" y="226"/>
                      <a:pt x="279" y="223"/>
                      <a:pt x="280" y="221"/>
                    </a:cubicBezTo>
                    <a:cubicBezTo>
                      <a:pt x="281" y="219"/>
                      <a:pt x="283" y="215"/>
                      <a:pt x="284" y="210"/>
                    </a:cubicBezTo>
                    <a:cubicBezTo>
                      <a:pt x="286" y="205"/>
                      <a:pt x="285" y="204"/>
                      <a:pt x="289" y="198"/>
                    </a:cubicBezTo>
                    <a:cubicBezTo>
                      <a:pt x="292" y="193"/>
                      <a:pt x="294" y="195"/>
                      <a:pt x="295" y="191"/>
                    </a:cubicBezTo>
                    <a:cubicBezTo>
                      <a:pt x="297" y="187"/>
                      <a:pt x="296" y="185"/>
                      <a:pt x="300" y="182"/>
                    </a:cubicBezTo>
                    <a:cubicBezTo>
                      <a:pt x="303" y="179"/>
                      <a:pt x="304" y="175"/>
                      <a:pt x="304" y="167"/>
                    </a:cubicBezTo>
                    <a:cubicBezTo>
                      <a:pt x="303" y="159"/>
                      <a:pt x="301" y="162"/>
                      <a:pt x="301" y="158"/>
                    </a:cubicBezTo>
                    <a:cubicBezTo>
                      <a:pt x="300" y="154"/>
                      <a:pt x="299" y="152"/>
                      <a:pt x="298" y="150"/>
                    </a:cubicBezTo>
                    <a:cubicBezTo>
                      <a:pt x="297" y="148"/>
                      <a:pt x="292" y="143"/>
                      <a:pt x="290" y="142"/>
                    </a:cubicBezTo>
                    <a:cubicBezTo>
                      <a:pt x="287" y="142"/>
                      <a:pt x="283" y="140"/>
                      <a:pt x="278" y="135"/>
                    </a:cubicBezTo>
                    <a:cubicBezTo>
                      <a:pt x="273" y="130"/>
                      <a:pt x="271" y="129"/>
                      <a:pt x="268" y="132"/>
                    </a:cubicBezTo>
                    <a:cubicBezTo>
                      <a:pt x="265" y="135"/>
                      <a:pt x="258" y="134"/>
                      <a:pt x="252" y="136"/>
                    </a:cubicBezTo>
                    <a:cubicBezTo>
                      <a:pt x="247" y="137"/>
                      <a:pt x="250" y="140"/>
                      <a:pt x="246" y="145"/>
                    </a:cubicBezTo>
                    <a:cubicBezTo>
                      <a:pt x="242" y="149"/>
                      <a:pt x="236" y="147"/>
                      <a:pt x="238" y="145"/>
                    </a:cubicBezTo>
                    <a:cubicBezTo>
                      <a:pt x="240" y="142"/>
                      <a:pt x="243" y="131"/>
                      <a:pt x="241" y="131"/>
                    </a:cubicBezTo>
                    <a:cubicBezTo>
                      <a:pt x="240" y="130"/>
                      <a:pt x="232" y="129"/>
                      <a:pt x="229" y="130"/>
                    </a:cubicBezTo>
                    <a:cubicBezTo>
                      <a:pt x="227" y="131"/>
                      <a:pt x="219" y="131"/>
                      <a:pt x="224" y="126"/>
                    </a:cubicBezTo>
                    <a:cubicBezTo>
                      <a:pt x="230" y="121"/>
                      <a:pt x="230" y="120"/>
                      <a:pt x="224" y="117"/>
                    </a:cubicBezTo>
                    <a:cubicBezTo>
                      <a:pt x="219" y="113"/>
                      <a:pt x="213" y="113"/>
                      <a:pt x="207" y="118"/>
                    </a:cubicBezTo>
                    <a:cubicBezTo>
                      <a:pt x="201" y="122"/>
                      <a:pt x="201" y="129"/>
                      <a:pt x="196" y="138"/>
                    </a:cubicBezTo>
                    <a:cubicBezTo>
                      <a:pt x="192" y="147"/>
                      <a:pt x="194" y="147"/>
                      <a:pt x="196" y="151"/>
                    </a:cubicBezTo>
                    <a:cubicBezTo>
                      <a:pt x="199" y="155"/>
                      <a:pt x="193" y="156"/>
                      <a:pt x="190" y="157"/>
                    </a:cubicBezTo>
                    <a:cubicBezTo>
                      <a:pt x="187" y="157"/>
                      <a:pt x="183" y="158"/>
                      <a:pt x="183" y="162"/>
                    </a:cubicBezTo>
                    <a:cubicBezTo>
                      <a:pt x="184" y="166"/>
                      <a:pt x="183" y="167"/>
                      <a:pt x="180" y="168"/>
                    </a:cubicBezTo>
                    <a:cubicBezTo>
                      <a:pt x="177" y="169"/>
                      <a:pt x="174" y="174"/>
                      <a:pt x="170" y="177"/>
                    </a:cubicBezTo>
                    <a:cubicBezTo>
                      <a:pt x="167" y="180"/>
                      <a:pt x="161" y="176"/>
                      <a:pt x="159" y="172"/>
                    </a:cubicBezTo>
                    <a:cubicBezTo>
                      <a:pt x="156" y="168"/>
                      <a:pt x="141" y="173"/>
                      <a:pt x="136" y="176"/>
                    </a:cubicBezTo>
                    <a:cubicBezTo>
                      <a:pt x="132" y="180"/>
                      <a:pt x="139" y="184"/>
                      <a:pt x="135" y="185"/>
                    </a:cubicBezTo>
                    <a:cubicBezTo>
                      <a:pt x="131" y="186"/>
                      <a:pt x="123" y="191"/>
                      <a:pt x="118" y="191"/>
                    </a:cubicBezTo>
                    <a:cubicBezTo>
                      <a:pt x="113" y="190"/>
                      <a:pt x="107" y="197"/>
                      <a:pt x="103" y="202"/>
                    </a:cubicBezTo>
                    <a:cubicBezTo>
                      <a:pt x="99" y="207"/>
                      <a:pt x="97" y="203"/>
                      <a:pt x="92" y="203"/>
                    </a:cubicBezTo>
                    <a:cubicBezTo>
                      <a:pt x="86" y="203"/>
                      <a:pt x="91" y="209"/>
                      <a:pt x="91" y="213"/>
                    </a:cubicBezTo>
                    <a:cubicBezTo>
                      <a:pt x="92" y="217"/>
                      <a:pt x="85" y="218"/>
                      <a:pt x="83" y="216"/>
                    </a:cubicBezTo>
                    <a:cubicBezTo>
                      <a:pt x="81" y="214"/>
                      <a:pt x="77" y="219"/>
                      <a:pt x="80" y="222"/>
                    </a:cubicBezTo>
                    <a:cubicBezTo>
                      <a:pt x="84" y="225"/>
                      <a:pt x="85" y="228"/>
                      <a:pt x="81" y="228"/>
                    </a:cubicBezTo>
                    <a:cubicBezTo>
                      <a:pt x="77" y="228"/>
                      <a:pt x="83" y="235"/>
                      <a:pt x="85" y="236"/>
                    </a:cubicBezTo>
                    <a:cubicBezTo>
                      <a:pt x="87" y="236"/>
                      <a:pt x="96" y="244"/>
                      <a:pt x="84" y="245"/>
                    </a:cubicBezTo>
                    <a:cubicBezTo>
                      <a:pt x="71" y="247"/>
                      <a:pt x="68" y="249"/>
                      <a:pt x="63" y="250"/>
                    </a:cubicBezTo>
                    <a:cubicBezTo>
                      <a:pt x="58" y="250"/>
                      <a:pt x="47" y="249"/>
                      <a:pt x="37" y="249"/>
                    </a:cubicBezTo>
                    <a:cubicBezTo>
                      <a:pt x="27" y="248"/>
                      <a:pt x="25" y="257"/>
                      <a:pt x="29" y="265"/>
                    </a:cubicBezTo>
                    <a:cubicBezTo>
                      <a:pt x="34" y="272"/>
                      <a:pt x="27" y="275"/>
                      <a:pt x="29" y="282"/>
                    </a:cubicBezTo>
                    <a:cubicBezTo>
                      <a:pt x="31" y="288"/>
                      <a:pt x="39" y="292"/>
                      <a:pt x="43" y="297"/>
                    </a:cubicBezTo>
                    <a:cubicBezTo>
                      <a:pt x="47" y="301"/>
                      <a:pt x="56" y="311"/>
                      <a:pt x="52" y="316"/>
                    </a:cubicBezTo>
                    <a:cubicBezTo>
                      <a:pt x="49" y="321"/>
                      <a:pt x="47" y="325"/>
                      <a:pt x="48" y="330"/>
                    </a:cubicBezTo>
                    <a:cubicBezTo>
                      <a:pt x="48" y="335"/>
                      <a:pt x="51" y="347"/>
                      <a:pt x="48" y="348"/>
                    </a:cubicBezTo>
                    <a:cubicBezTo>
                      <a:pt x="46" y="350"/>
                      <a:pt x="44" y="361"/>
                      <a:pt x="42" y="357"/>
                    </a:cubicBezTo>
                    <a:cubicBezTo>
                      <a:pt x="40" y="353"/>
                      <a:pt x="43" y="348"/>
                      <a:pt x="44" y="339"/>
                    </a:cubicBezTo>
                    <a:cubicBezTo>
                      <a:pt x="46" y="330"/>
                      <a:pt x="42" y="335"/>
                      <a:pt x="40" y="332"/>
                    </a:cubicBezTo>
                    <a:cubicBezTo>
                      <a:pt x="39" y="330"/>
                      <a:pt x="40" y="327"/>
                      <a:pt x="45" y="320"/>
                    </a:cubicBezTo>
                    <a:cubicBezTo>
                      <a:pt x="49" y="313"/>
                      <a:pt x="49" y="312"/>
                      <a:pt x="47" y="309"/>
                    </a:cubicBezTo>
                    <a:cubicBezTo>
                      <a:pt x="44" y="305"/>
                      <a:pt x="35" y="309"/>
                      <a:pt x="32" y="306"/>
                    </a:cubicBezTo>
                    <a:cubicBezTo>
                      <a:pt x="28" y="303"/>
                      <a:pt x="24" y="296"/>
                      <a:pt x="21" y="289"/>
                    </a:cubicBezTo>
                    <a:cubicBezTo>
                      <a:pt x="19" y="285"/>
                      <a:pt x="12" y="284"/>
                      <a:pt x="6" y="285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15" y="298"/>
                      <a:pt x="15" y="298"/>
                      <a:pt x="15" y="298"/>
                    </a:cubicBezTo>
                    <a:cubicBezTo>
                      <a:pt x="22" y="304"/>
                      <a:pt x="22" y="304"/>
                      <a:pt x="22" y="304"/>
                    </a:cubicBezTo>
                    <a:cubicBezTo>
                      <a:pt x="19" y="312"/>
                      <a:pt x="19" y="312"/>
                      <a:pt x="19" y="312"/>
                    </a:cubicBezTo>
                    <a:cubicBezTo>
                      <a:pt x="15" y="311"/>
                      <a:pt x="15" y="311"/>
                      <a:pt x="15" y="311"/>
                    </a:cubicBezTo>
                    <a:cubicBezTo>
                      <a:pt x="9" y="319"/>
                      <a:pt x="9" y="319"/>
                      <a:pt x="9" y="319"/>
                    </a:cubicBezTo>
                    <a:cubicBezTo>
                      <a:pt x="13" y="324"/>
                      <a:pt x="13" y="324"/>
                      <a:pt x="13" y="324"/>
                    </a:cubicBezTo>
                    <a:cubicBezTo>
                      <a:pt x="21" y="329"/>
                      <a:pt x="21" y="329"/>
                      <a:pt x="21" y="329"/>
                    </a:cubicBezTo>
                    <a:cubicBezTo>
                      <a:pt x="21" y="348"/>
                      <a:pt x="21" y="348"/>
                      <a:pt x="21" y="348"/>
                    </a:cubicBezTo>
                    <a:cubicBezTo>
                      <a:pt x="14" y="349"/>
                      <a:pt x="14" y="349"/>
                      <a:pt x="14" y="349"/>
                    </a:cubicBezTo>
                    <a:cubicBezTo>
                      <a:pt x="0" y="364"/>
                      <a:pt x="0" y="364"/>
                      <a:pt x="0" y="364"/>
                    </a:cubicBezTo>
                    <a:cubicBezTo>
                      <a:pt x="0" y="369"/>
                      <a:pt x="0" y="369"/>
                      <a:pt x="0" y="369"/>
                    </a:cubicBezTo>
                    <a:cubicBezTo>
                      <a:pt x="8" y="380"/>
                      <a:pt x="8" y="380"/>
                      <a:pt x="8" y="380"/>
                    </a:cubicBezTo>
                    <a:cubicBezTo>
                      <a:pt x="14" y="380"/>
                      <a:pt x="14" y="380"/>
                      <a:pt x="14" y="380"/>
                    </a:cubicBezTo>
                    <a:cubicBezTo>
                      <a:pt x="15" y="382"/>
                      <a:pt x="15" y="382"/>
                      <a:pt x="15" y="382"/>
                    </a:cubicBezTo>
                    <a:cubicBezTo>
                      <a:pt x="18" y="387"/>
                      <a:pt x="18" y="387"/>
                      <a:pt x="18" y="387"/>
                    </a:cubicBezTo>
                    <a:cubicBezTo>
                      <a:pt x="21" y="383"/>
                      <a:pt x="21" y="383"/>
                      <a:pt x="21" y="383"/>
                    </a:cubicBezTo>
                    <a:cubicBezTo>
                      <a:pt x="26" y="384"/>
                      <a:pt x="26" y="384"/>
                      <a:pt x="26" y="384"/>
                    </a:cubicBezTo>
                    <a:cubicBezTo>
                      <a:pt x="31" y="381"/>
                      <a:pt x="31" y="381"/>
                      <a:pt x="31" y="381"/>
                    </a:cubicBezTo>
                    <a:cubicBezTo>
                      <a:pt x="31" y="381"/>
                      <a:pt x="31" y="386"/>
                      <a:pt x="31" y="387"/>
                    </a:cubicBezTo>
                    <a:cubicBezTo>
                      <a:pt x="31" y="388"/>
                      <a:pt x="33" y="388"/>
                      <a:pt x="33" y="388"/>
                    </a:cubicBezTo>
                    <a:cubicBezTo>
                      <a:pt x="34" y="393"/>
                      <a:pt x="34" y="393"/>
                      <a:pt x="34" y="393"/>
                    </a:cubicBezTo>
                    <a:cubicBezTo>
                      <a:pt x="37" y="403"/>
                      <a:pt x="37" y="403"/>
                      <a:pt x="37" y="403"/>
                    </a:cubicBezTo>
                    <a:cubicBezTo>
                      <a:pt x="33" y="407"/>
                      <a:pt x="33" y="407"/>
                      <a:pt x="33" y="407"/>
                    </a:cubicBezTo>
                    <a:cubicBezTo>
                      <a:pt x="35" y="416"/>
                      <a:pt x="35" y="416"/>
                      <a:pt x="35" y="416"/>
                    </a:cubicBezTo>
                    <a:cubicBezTo>
                      <a:pt x="29" y="426"/>
                      <a:pt x="29" y="426"/>
                      <a:pt x="29" y="426"/>
                    </a:cubicBezTo>
                    <a:cubicBezTo>
                      <a:pt x="24" y="426"/>
                      <a:pt x="24" y="426"/>
                      <a:pt x="24" y="426"/>
                    </a:cubicBezTo>
                    <a:cubicBezTo>
                      <a:pt x="24" y="434"/>
                      <a:pt x="24" y="434"/>
                      <a:pt x="24" y="434"/>
                    </a:cubicBezTo>
                    <a:cubicBezTo>
                      <a:pt x="30" y="439"/>
                      <a:pt x="30" y="439"/>
                      <a:pt x="30" y="439"/>
                    </a:cubicBezTo>
                    <a:cubicBezTo>
                      <a:pt x="24" y="446"/>
                      <a:pt x="24" y="446"/>
                      <a:pt x="24" y="446"/>
                    </a:cubicBezTo>
                    <a:cubicBezTo>
                      <a:pt x="27" y="449"/>
                      <a:pt x="27" y="449"/>
                      <a:pt x="27" y="449"/>
                    </a:cubicBezTo>
                    <a:cubicBezTo>
                      <a:pt x="28" y="455"/>
                      <a:pt x="28" y="455"/>
                      <a:pt x="28" y="455"/>
                    </a:cubicBezTo>
                    <a:cubicBezTo>
                      <a:pt x="34" y="458"/>
                      <a:pt x="34" y="458"/>
                      <a:pt x="34" y="458"/>
                    </a:cubicBezTo>
                    <a:cubicBezTo>
                      <a:pt x="38" y="463"/>
                      <a:pt x="38" y="463"/>
                      <a:pt x="38" y="463"/>
                    </a:cubicBezTo>
                    <a:cubicBezTo>
                      <a:pt x="33" y="470"/>
                      <a:pt x="33" y="470"/>
                      <a:pt x="33" y="470"/>
                    </a:cubicBezTo>
                    <a:cubicBezTo>
                      <a:pt x="36" y="474"/>
                      <a:pt x="36" y="474"/>
                      <a:pt x="36" y="474"/>
                    </a:cubicBezTo>
                    <a:cubicBezTo>
                      <a:pt x="37" y="482"/>
                      <a:pt x="37" y="482"/>
                      <a:pt x="37" y="482"/>
                    </a:cubicBezTo>
                    <a:cubicBezTo>
                      <a:pt x="32" y="484"/>
                      <a:pt x="32" y="484"/>
                      <a:pt x="32" y="484"/>
                    </a:cubicBezTo>
                    <a:cubicBezTo>
                      <a:pt x="35" y="492"/>
                      <a:pt x="35" y="492"/>
                      <a:pt x="35" y="492"/>
                    </a:cubicBezTo>
                    <a:cubicBezTo>
                      <a:pt x="41" y="491"/>
                      <a:pt x="41" y="491"/>
                      <a:pt x="41" y="491"/>
                    </a:cubicBezTo>
                    <a:cubicBezTo>
                      <a:pt x="47" y="497"/>
                      <a:pt x="47" y="497"/>
                      <a:pt x="47" y="497"/>
                    </a:cubicBezTo>
                    <a:cubicBezTo>
                      <a:pt x="50" y="508"/>
                      <a:pt x="50" y="508"/>
                      <a:pt x="50" y="508"/>
                    </a:cubicBezTo>
                    <a:cubicBezTo>
                      <a:pt x="44" y="514"/>
                      <a:pt x="44" y="514"/>
                      <a:pt x="44" y="514"/>
                    </a:cubicBezTo>
                    <a:cubicBezTo>
                      <a:pt x="47" y="520"/>
                      <a:pt x="47" y="520"/>
                      <a:pt x="47" y="520"/>
                    </a:cubicBezTo>
                    <a:cubicBezTo>
                      <a:pt x="53" y="520"/>
                      <a:pt x="53" y="520"/>
                      <a:pt x="53" y="520"/>
                    </a:cubicBezTo>
                    <a:cubicBezTo>
                      <a:pt x="59" y="525"/>
                      <a:pt x="59" y="525"/>
                      <a:pt x="59" y="525"/>
                    </a:cubicBezTo>
                    <a:cubicBezTo>
                      <a:pt x="63" y="521"/>
                      <a:pt x="63" y="521"/>
                      <a:pt x="63" y="521"/>
                    </a:cubicBezTo>
                    <a:cubicBezTo>
                      <a:pt x="63" y="536"/>
                      <a:pt x="63" y="536"/>
                      <a:pt x="63" y="536"/>
                    </a:cubicBezTo>
                    <a:cubicBezTo>
                      <a:pt x="66" y="542"/>
                      <a:pt x="66" y="542"/>
                      <a:pt x="66" y="542"/>
                    </a:cubicBezTo>
                    <a:cubicBezTo>
                      <a:pt x="57" y="550"/>
                      <a:pt x="57" y="550"/>
                      <a:pt x="57" y="550"/>
                    </a:cubicBezTo>
                    <a:cubicBezTo>
                      <a:pt x="51" y="559"/>
                      <a:pt x="51" y="559"/>
                      <a:pt x="51" y="559"/>
                    </a:cubicBezTo>
                    <a:cubicBezTo>
                      <a:pt x="57" y="566"/>
                      <a:pt x="57" y="566"/>
                      <a:pt x="57" y="566"/>
                    </a:cubicBezTo>
                    <a:cubicBezTo>
                      <a:pt x="58" y="575"/>
                      <a:pt x="58" y="575"/>
                      <a:pt x="58" y="575"/>
                    </a:cubicBezTo>
                    <a:cubicBezTo>
                      <a:pt x="52" y="579"/>
                      <a:pt x="52" y="579"/>
                      <a:pt x="52" y="579"/>
                    </a:cubicBezTo>
                    <a:cubicBezTo>
                      <a:pt x="51" y="587"/>
                      <a:pt x="51" y="587"/>
                      <a:pt x="51" y="587"/>
                    </a:cubicBezTo>
                    <a:cubicBezTo>
                      <a:pt x="41" y="597"/>
                      <a:pt x="41" y="597"/>
                      <a:pt x="41" y="597"/>
                    </a:cubicBezTo>
                    <a:cubicBezTo>
                      <a:pt x="41" y="608"/>
                      <a:pt x="41" y="608"/>
                      <a:pt x="41" y="608"/>
                    </a:cubicBezTo>
                    <a:cubicBezTo>
                      <a:pt x="58" y="619"/>
                      <a:pt x="58" y="619"/>
                      <a:pt x="58" y="619"/>
                    </a:cubicBezTo>
                    <a:cubicBezTo>
                      <a:pt x="51" y="629"/>
                      <a:pt x="51" y="629"/>
                      <a:pt x="51" y="629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34" y="639"/>
                      <a:pt x="34" y="639"/>
                      <a:pt x="34" y="639"/>
                    </a:cubicBezTo>
                    <a:cubicBezTo>
                      <a:pt x="41" y="654"/>
                      <a:pt x="41" y="654"/>
                      <a:pt x="41" y="654"/>
                    </a:cubicBezTo>
                    <a:cubicBezTo>
                      <a:pt x="35" y="660"/>
                      <a:pt x="35" y="660"/>
                      <a:pt x="35" y="660"/>
                    </a:cubicBezTo>
                    <a:cubicBezTo>
                      <a:pt x="38" y="667"/>
                      <a:pt x="38" y="667"/>
                      <a:pt x="38" y="667"/>
                    </a:cubicBezTo>
                    <a:cubicBezTo>
                      <a:pt x="45" y="669"/>
                      <a:pt x="45" y="669"/>
                      <a:pt x="45" y="669"/>
                    </a:cubicBezTo>
                    <a:cubicBezTo>
                      <a:pt x="50" y="667"/>
                      <a:pt x="50" y="667"/>
                      <a:pt x="50" y="667"/>
                    </a:cubicBezTo>
                    <a:cubicBezTo>
                      <a:pt x="71" y="666"/>
                      <a:pt x="71" y="666"/>
                      <a:pt x="71" y="666"/>
                    </a:cubicBezTo>
                    <a:cubicBezTo>
                      <a:pt x="83" y="681"/>
                      <a:pt x="83" y="681"/>
                      <a:pt x="83" y="681"/>
                    </a:cubicBezTo>
                    <a:cubicBezTo>
                      <a:pt x="84" y="689"/>
                      <a:pt x="84" y="689"/>
                      <a:pt x="84" y="689"/>
                    </a:cubicBezTo>
                    <a:cubicBezTo>
                      <a:pt x="94" y="689"/>
                      <a:pt x="94" y="689"/>
                      <a:pt x="94" y="689"/>
                    </a:cubicBezTo>
                    <a:cubicBezTo>
                      <a:pt x="98" y="693"/>
                      <a:pt x="98" y="693"/>
                      <a:pt x="98" y="693"/>
                    </a:cubicBezTo>
                    <a:cubicBezTo>
                      <a:pt x="85" y="710"/>
                      <a:pt x="85" y="710"/>
                      <a:pt x="85" y="710"/>
                    </a:cubicBezTo>
                    <a:cubicBezTo>
                      <a:pt x="88" y="721"/>
                      <a:pt x="88" y="721"/>
                      <a:pt x="88" y="721"/>
                    </a:cubicBezTo>
                    <a:cubicBezTo>
                      <a:pt x="90" y="726"/>
                      <a:pt x="90" y="726"/>
                      <a:pt x="90" y="726"/>
                    </a:cubicBezTo>
                    <a:cubicBezTo>
                      <a:pt x="99" y="726"/>
                      <a:pt x="99" y="726"/>
                      <a:pt x="99" y="726"/>
                    </a:cubicBezTo>
                    <a:cubicBezTo>
                      <a:pt x="105" y="730"/>
                      <a:pt x="105" y="730"/>
                      <a:pt x="105" y="730"/>
                    </a:cubicBezTo>
                    <a:cubicBezTo>
                      <a:pt x="107" y="737"/>
                      <a:pt x="107" y="737"/>
                      <a:pt x="107" y="737"/>
                    </a:cubicBezTo>
                    <a:cubicBezTo>
                      <a:pt x="100" y="739"/>
                      <a:pt x="100" y="739"/>
                      <a:pt x="100" y="739"/>
                    </a:cubicBezTo>
                    <a:cubicBezTo>
                      <a:pt x="95" y="747"/>
                      <a:pt x="95" y="747"/>
                      <a:pt x="95" y="747"/>
                    </a:cubicBezTo>
                    <a:cubicBezTo>
                      <a:pt x="93" y="758"/>
                      <a:pt x="93" y="758"/>
                      <a:pt x="93" y="758"/>
                    </a:cubicBezTo>
                    <a:close/>
                    <a:moveTo>
                      <a:pt x="188" y="63"/>
                    </a:moveTo>
                    <a:cubicBezTo>
                      <a:pt x="184" y="67"/>
                      <a:pt x="185" y="71"/>
                      <a:pt x="185" y="74"/>
                    </a:cubicBezTo>
                    <a:cubicBezTo>
                      <a:pt x="185" y="76"/>
                      <a:pt x="184" y="86"/>
                      <a:pt x="182" y="91"/>
                    </a:cubicBezTo>
                    <a:cubicBezTo>
                      <a:pt x="180" y="97"/>
                      <a:pt x="179" y="105"/>
                      <a:pt x="179" y="109"/>
                    </a:cubicBezTo>
                    <a:cubicBezTo>
                      <a:pt x="179" y="112"/>
                      <a:pt x="186" y="111"/>
                      <a:pt x="190" y="106"/>
                    </a:cubicBezTo>
                    <a:cubicBezTo>
                      <a:pt x="194" y="101"/>
                      <a:pt x="198" y="100"/>
                      <a:pt x="203" y="100"/>
                    </a:cubicBezTo>
                    <a:cubicBezTo>
                      <a:pt x="207" y="100"/>
                      <a:pt x="216" y="90"/>
                      <a:pt x="216" y="87"/>
                    </a:cubicBezTo>
                    <a:cubicBezTo>
                      <a:pt x="217" y="83"/>
                      <a:pt x="209" y="73"/>
                      <a:pt x="206" y="70"/>
                    </a:cubicBezTo>
                    <a:cubicBezTo>
                      <a:pt x="203" y="66"/>
                      <a:pt x="199" y="68"/>
                      <a:pt x="198" y="68"/>
                    </a:cubicBezTo>
                    <a:cubicBezTo>
                      <a:pt x="198" y="69"/>
                      <a:pt x="196" y="69"/>
                      <a:pt x="196" y="66"/>
                    </a:cubicBezTo>
                    <a:cubicBezTo>
                      <a:pt x="195" y="63"/>
                      <a:pt x="193" y="62"/>
                      <a:pt x="191" y="62"/>
                    </a:cubicBezTo>
                    <a:cubicBezTo>
                      <a:pt x="189" y="61"/>
                      <a:pt x="188" y="63"/>
                      <a:pt x="188" y="63"/>
                    </a:cubicBezTo>
                    <a:close/>
                    <a:moveTo>
                      <a:pt x="138" y="50"/>
                    </a:moveTo>
                    <a:cubicBezTo>
                      <a:pt x="136" y="51"/>
                      <a:pt x="135" y="58"/>
                      <a:pt x="132" y="57"/>
                    </a:cubicBezTo>
                    <a:cubicBezTo>
                      <a:pt x="130" y="56"/>
                      <a:pt x="122" y="53"/>
                      <a:pt x="120" y="51"/>
                    </a:cubicBezTo>
                    <a:cubicBezTo>
                      <a:pt x="118" y="49"/>
                      <a:pt x="120" y="44"/>
                      <a:pt x="124" y="45"/>
                    </a:cubicBezTo>
                    <a:cubicBezTo>
                      <a:pt x="128" y="45"/>
                      <a:pt x="133" y="45"/>
                      <a:pt x="128" y="39"/>
                    </a:cubicBezTo>
                    <a:cubicBezTo>
                      <a:pt x="124" y="34"/>
                      <a:pt x="123" y="35"/>
                      <a:pt x="128" y="29"/>
                    </a:cubicBezTo>
                    <a:cubicBezTo>
                      <a:pt x="132" y="24"/>
                      <a:pt x="131" y="20"/>
                      <a:pt x="130" y="16"/>
                    </a:cubicBezTo>
                    <a:cubicBezTo>
                      <a:pt x="130" y="12"/>
                      <a:pt x="141" y="12"/>
                      <a:pt x="141" y="9"/>
                    </a:cubicBezTo>
                    <a:cubicBezTo>
                      <a:pt x="142" y="5"/>
                      <a:pt x="143" y="0"/>
                      <a:pt x="148" y="7"/>
                    </a:cubicBezTo>
                    <a:cubicBezTo>
                      <a:pt x="152" y="13"/>
                      <a:pt x="154" y="16"/>
                      <a:pt x="157" y="17"/>
                    </a:cubicBezTo>
                    <a:cubicBezTo>
                      <a:pt x="160" y="18"/>
                      <a:pt x="156" y="21"/>
                      <a:pt x="155" y="24"/>
                    </a:cubicBezTo>
                    <a:cubicBezTo>
                      <a:pt x="154" y="27"/>
                      <a:pt x="157" y="33"/>
                      <a:pt x="156" y="34"/>
                    </a:cubicBezTo>
                    <a:cubicBezTo>
                      <a:pt x="156" y="36"/>
                      <a:pt x="146" y="39"/>
                      <a:pt x="145" y="40"/>
                    </a:cubicBezTo>
                    <a:cubicBezTo>
                      <a:pt x="145" y="41"/>
                      <a:pt x="153" y="41"/>
                      <a:pt x="156" y="39"/>
                    </a:cubicBezTo>
                    <a:cubicBezTo>
                      <a:pt x="160" y="37"/>
                      <a:pt x="160" y="38"/>
                      <a:pt x="160" y="42"/>
                    </a:cubicBezTo>
                    <a:cubicBezTo>
                      <a:pt x="160" y="45"/>
                      <a:pt x="166" y="48"/>
                      <a:pt x="167" y="45"/>
                    </a:cubicBezTo>
                    <a:cubicBezTo>
                      <a:pt x="167" y="42"/>
                      <a:pt x="173" y="44"/>
                      <a:pt x="175" y="50"/>
                    </a:cubicBezTo>
                    <a:cubicBezTo>
                      <a:pt x="177" y="57"/>
                      <a:pt x="175" y="63"/>
                      <a:pt x="175" y="66"/>
                    </a:cubicBezTo>
                    <a:cubicBezTo>
                      <a:pt x="175" y="69"/>
                      <a:pt x="178" y="72"/>
                      <a:pt x="178" y="76"/>
                    </a:cubicBezTo>
                    <a:cubicBezTo>
                      <a:pt x="178" y="80"/>
                      <a:pt x="170" y="84"/>
                      <a:pt x="166" y="85"/>
                    </a:cubicBezTo>
                    <a:cubicBezTo>
                      <a:pt x="163" y="85"/>
                      <a:pt x="153" y="75"/>
                      <a:pt x="148" y="76"/>
                    </a:cubicBezTo>
                    <a:cubicBezTo>
                      <a:pt x="143" y="77"/>
                      <a:pt x="142" y="71"/>
                      <a:pt x="140" y="68"/>
                    </a:cubicBezTo>
                    <a:cubicBezTo>
                      <a:pt x="138" y="64"/>
                      <a:pt x="136" y="66"/>
                      <a:pt x="136" y="61"/>
                    </a:cubicBezTo>
                    <a:cubicBezTo>
                      <a:pt x="137" y="57"/>
                      <a:pt x="141" y="54"/>
                      <a:pt x="141" y="52"/>
                    </a:cubicBezTo>
                    <a:cubicBezTo>
                      <a:pt x="140" y="50"/>
                      <a:pt x="138" y="50"/>
                      <a:pt x="138" y="50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12" name="Freeform 64">
                <a:extLst>
                  <a:ext uri="{FF2B5EF4-FFF2-40B4-BE49-F238E27FC236}">
                    <a16:creationId xmlns:a16="http://schemas.microsoft.com/office/drawing/2014/main" id="{B67C661D-82DA-7776-4685-B1FD7216C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8729" y="4422269"/>
                <a:ext cx="918372" cy="1205026"/>
              </a:xfrm>
              <a:custGeom>
                <a:avLst/>
                <a:gdLst>
                  <a:gd name="T0" fmla="*/ 97 w 205"/>
                  <a:gd name="T1" fmla="*/ 4 h 302"/>
                  <a:gd name="T2" fmla="*/ 87 w 205"/>
                  <a:gd name="T3" fmla="*/ 0 h 302"/>
                  <a:gd name="T4" fmla="*/ 81 w 205"/>
                  <a:gd name="T5" fmla="*/ 13 h 302"/>
                  <a:gd name="T6" fmla="*/ 82 w 205"/>
                  <a:gd name="T7" fmla="*/ 19 h 302"/>
                  <a:gd name="T8" fmla="*/ 89 w 205"/>
                  <a:gd name="T9" fmla="*/ 36 h 302"/>
                  <a:gd name="T10" fmla="*/ 98 w 205"/>
                  <a:gd name="T11" fmla="*/ 39 h 302"/>
                  <a:gd name="T12" fmla="*/ 87 w 205"/>
                  <a:gd name="T13" fmla="*/ 55 h 302"/>
                  <a:gd name="T14" fmla="*/ 73 w 205"/>
                  <a:gd name="T15" fmla="*/ 55 h 302"/>
                  <a:gd name="T16" fmla="*/ 67 w 205"/>
                  <a:gd name="T17" fmla="*/ 63 h 302"/>
                  <a:gd name="T18" fmla="*/ 77 w 205"/>
                  <a:gd name="T19" fmla="*/ 77 h 302"/>
                  <a:gd name="T20" fmla="*/ 86 w 205"/>
                  <a:gd name="T21" fmla="*/ 94 h 302"/>
                  <a:gd name="T22" fmla="*/ 97 w 205"/>
                  <a:gd name="T23" fmla="*/ 93 h 302"/>
                  <a:gd name="T24" fmla="*/ 109 w 205"/>
                  <a:gd name="T25" fmla="*/ 114 h 302"/>
                  <a:gd name="T26" fmla="*/ 98 w 205"/>
                  <a:gd name="T27" fmla="*/ 121 h 302"/>
                  <a:gd name="T28" fmla="*/ 76 w 205"/>
                  <a:gd name="T29" fmla="*/ 150 h 302"/>
                  <a:gd name="T30" fmla="*/ 80 w 205"/>
                  <a:gd name="T31" fmla="*/ 167 h 302"/>
                  <a:gd name="T32" fmla="*/ 84 w 205"/>
                  <a:gd name="T33" fmla="*/ 183 h 302"/>
                  <a:gd name="T34" fmla="*/ 54 w 205"/>
                  <a:gd name="T35" fmla="*/ 204 h 302"/>
                  <a:gd name="T36" fmla="*/ 43 w 205"/>
                  <a:gd name="T37" fmla="*/ 222 h 302"/>
                  <a:gd name="T38" fmla="*/ 28 w 205"/>
                  <a:gd name="T39" fmla="*/ 233 h 302"/>
                  <a:gd name="T40" fmla="*/ 3 w 205"/>
                  <a:gd name="T41" fmla="*/ 244 h 302"/>
                  <a:gd name="T42" fmla="*/ 2 w 205"/>
                  <a:gd name="T43" fmla="*/ 258 h 302"/>
                  <a:gd name="T44" fmla="*/ 10 w 205"/>
                  <a:gd name="T45" fmla="*/ 273 h 302"/>
                  <a:gd name="T46" fmla="*/ 0 w 205"/>
                  <a:gd name="T47" fmla="*/ 288 h 302"/>
                  <a:gd name="T48" fmla="*/ 10 w 205"/>
                  <a:gd name="T49" fmla="*/ 299 h 302"/>
                  <a:gd name="T50" fmla="*/ 34 w 205"/>
                  <a:gd name="T51" fmla="*/ 299 h 302"/>
                  <a:gd name="T52" fmla="*/ 55 w 205"/>
                  <a:gd name="T53" fmla="*/ 295 h 302"/>
                  <a:gd name="T54" fmla="*/ 89 w 205"/>
                  <a:gd name="T55" fmla="*/ 274 h 302"/>
                  <a:gd name="T56" fmla="*/ 104 w 205"/>
                  <a:gd name="T57" fmla="*/ 253 h 302"/>
                  <a:gd name="T58" fmla="*/ 131 w 205"/>
                  <a:gd name="T59" fmla="*/ 244 h 302"/>
                  <a:gd name="T60" fmla="*/ 155 w 205"/>
                  <a:gd name="T61" fmla="*/ 237 h 302"/>
                  <a:gd name="T62" fmla="*/ 178 w 205"/>
                  <a:gd name="T63" fmla="*/ 239 h 302"/>
                  <a:gd name="T64" fmla="*/ 198 w 205"/>
                  <a:gd name="T65" fmla="*/ 218 h 302"/>
                  <a:gd name="T66" fmla="*/ 196 w 205"/>
                  <a:gd name="T67" fmla="*/ 199 h 302"/>
                  <a:gd name="T68" fmla="*/ 197 w 205"/>
                  <a:gd name="T69" fmla="*/ 176 h 302"/>
                  <a:gd name="T70" fmla="*/ 199 w 205"/>
                  <a:gd name="T71" fmla="*/ 145 h 302"/>
                  <a:gd name="T72" fmla="*/ 187 w 205"/>
                  <a:gd name="T73" fmla="*/ 141 h 302"/>
                  <a:gd name="T74" fmla="*/ 186 w 205"/>
                  <a:gd name="T75" fmla="*/ 120 h 302"/>
                  <a:gd name="T76" fmla="*/ 205 w 205"/>
                  <a:gd name="T77" fmla="*/ 104 h 302"/>
                  <a:gd name="T78" fmla="*/ 193 w 205"/>
                  <a:gd name="T79" fmla="*/ 93 h 302"/>
                  <a:gd name="T80" fmla="*/ 193 w 205"/>
                  <a:gd name="T81" fmla="*/ 81 h 302"/>
                  <a:gd name="T82" fmla="*/ 183 w 205"/>
                  <a:gd name="T83" fmla="*/ 73 h 302"/>
                  <a:gd name="T84" fmla="*/ 178 w 205"/>
                  <a:gd name="T85" fmla="*/ 54 h 302"/>
                  <a:gd name="T86" fmla="*/ 170 w 205"/>
                  <a:gd name="T87" fmla="*/ 55 h 302"/>
                  <a:gd name="T88" fmla="*/ 164 w 205"/>
                  <a:gd name="T89" fmla="*/ 48 h 302"/>
                  <a:gd name="T90" fmla="*/ 152 w 205"/>
                  <a:gd name="T91" fmla="*/ 51 h 302"/>
                  <a:gd name="T92" fmla="*/ 143 w 205"/>
                  <a:gd name="T93" fmla="*/ 49 h 302"/>
                  <a:gd name="T94" fmla="*/ 145 w 205"/>
                  <a:gd name="T95" fmla="*/ 39 h 302"/>
                  <a:gd name="T96" fmla="*/ 134 w 205"/>
                  <a:gd name="T97" fmla="*/ 38 h 302"/>
                  <a:gd name="T98" fmla="*/ 129 w 205"/>
                  <a:gd name="T99" fmla="*/ 31 h 302"/>
                  <a:gd name="T100" fmla="*/ 125 w 205"/>
                  <a:gd name="T101" fmla="*/ 24 h 302"/>
                  <a:gd name="T102" fmla="*/ 114 w 205"/>
                  <a:gd name="T103" fmla="*/ 14 h 302"/>
                  <a:gd name="T104" fmla="*/ 106 w 205"/>
                  <a:gd name="T105" fmla="*/ 5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5" h="302">
                    <a:moveTo>
                      <a:pt x="103" y="2"/>
                    </a:moveTo>
                    <a:cubicBezTo>
                      <a:pt x="97" y="4"/>
                      <a:pt x="97" y="4"/>
                      <a:pt x="97" y="4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89" y="36"/>
                      <a:pt x="89" y="36"/>
                      <a:pt x="89" y="36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69" y="55"/>
                      <a:pt x="69" y="55"/>
                      <a:pt x="69" y="55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92" y="94"/>
                      <a:pt x="92" y="94"/>
                      <a:pt x="92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108" y="103"/>
                      <a:pt x="108" y="103"/>
                      <a:pt x="108" y="103"/>
                    </a:cubicBezTo>
                    <a:cubicBezTo>
                      <a:pt x="109" y="114"/>
                      <a:pt x="109" y="114"/>
                      <a:pt x="109" y="114"/>
                    </a:cubicBezTo>
                    <a:cubicBezTo>
                      <a:pt x="107" y="119"/>
                      <a:pt x="107" y="119"/>
                      <a:pt x="107" y="119"/>
                    </a:cubicBezTo>
                    <a:cubicBezTo>
                      <a:pt x="98" y="121"/>
                      <a:pt x="98" y="121"/>
                      <a:pt x="98" y="121"/>
                    </a:cubicBezTo>
                    <a:cubicBezTo>
                      <a:pt x="84" y="143"/>
                      <a:pt x="84" y="143"/>
                      <a:pt x="84" y="143"/>
                    </a:cubicBezTo>
                    <a:cubicBezTo>
                      <a:pt x="76" y="150"/>
                      <a:pt x="76" y="150"/>
                      <a:pt x="76" y="150"/>
                    </a:cubicBezTo>
                    <a:cubicBezTo>
                      <a:pt x="74" y="158"/>
                      <a:pt x="74" y="158"/>
                      <a:pt x="74" y="158"/>
                    </a:cubicBezTo>
                    <a:cubicBezTo>
                      <a:pt x="80" y="167"/>
                      <a:pt x="80" y="167"/>
                      <a:pt x="80" y="167"/>
                    </a:cubicBezTo>
                    <a:cubicBezTo>
                      <a:pt x="85" y="173"/>
                      <a:pt x="85" y="173"/>
                      <a:pt x="85" y="173"/>
                    </a:cubicBezTo>
                    <a:cubicBezTo>
                      <a:pt x="84" y="183"/>
                      <a:pt x="84" y="183"/>
                      <a:pt x="84" y="183"/>
                    </a:cubicBezTo>
                    <a:cubicBezTo>
                      <a:pt x="71" y="197"/>
                      <a:pt x="71" y="197"/>
                      <a:pt x="71" y="197"/>
                    </a:cubicBezTo>
                    <a:cubicBezTo>
                      <a:pt x="54" y="204"/>
                      <a:pt x="54" y="204"/>
                      <a:pt x="54" y="204"/>
                    </a:cubicBezTo>
                    <a:cubicBezTo>
                      <a:pt x="52" y="214"/>
                      <a:pt x="52" y="214"/>
                      <a:pt x="52" y="214"/>
                    </a:cubicBezTo>
                    <a:cubicBezTo>
                      <a:pt x="43" y="222"/>
                      <a:pt x="43" y="222"/>
                      <a:pt x="43" y="222"/>
                    </a:cubicBezTo>
                    <a:cubicBezTo>
                      <a:pt x="40" y="234"/>
                      <a:pt x="40" y="234"/>
                      <a:pt x="40" y="234"/>
                    </a:cubicBezTo>
                    <a:cubicBezTo>
                      <a:pt x="28" y="233"/>
                      <a:pt x="28" y="233"/>
                      <a:pt x="28" y="233"/>
                    </a:cubicBezTo>
                    <a:cubicBezTo>
                      <a:pt x="14" y="244"/>
                      <a:pt x="14" y="244"/>
                      <a:pt x="14" y="244"/>
                    </a:cubicBezTo>
                    <a:cubicBezTo>
                      <a:pt x="3" y="244"/>
                      <a:pt x="3" y="244"/>
                      <a:pt x="3" y="244"/>
                    </a:cubicBezTo>
                    <a:cubicBezTo>
                      <a:pt x="3" y="252"/>
                      <a:pt x="3" y="252"/>
                      <a:pt x="3" y="252"/>
                    </a:cubicBezTo>
                    <a:cubicBezTo>
                      <a:pt x="2" y="258"/>
                      <a:pt x="2" y="258"/>
                      <a:pt x="2" y="258"/>
                    </a:cubicBezTo>
                    <a:cubicBezTo>
                      <a:pt x="3" y="273"/>
                      <a:pt x="3" y="273"/>
                      <a:pt x="3" y="273"/>
                    </a:cubicBezTo>
                    <a:cubicBezTo>
                      <a:pt x="10" y="273"/>
                      <a:pt x="10" y="273"/>
                      <a:pt x="10" y="273"/>
                    </a:cubicBezTo>
                    <a:cubicBezTo>
                      <a:pt x="1" y="281"/>
                      <a:pt x="1" y="281"/>
                      <a:pt x="1" y="281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1" y="288"/>
                      <a:pt x="1" y="289"/>
                      <a:pt x="1" y="290"/>
                    </a:cubicBezTo>
                    <a:cubicBezTo>
                      <a:pt x="1" y="295"/>
                      <a:pt x="7" y="296"/>
                      <a:pt x="10" y="299"/>
                    </a:cubicBezTo>
                    <a:cubicBezTo>
                      <a:pt x="13" y="302"/>
                      <a:pt x="20" y="302"/>
                      <a:pt x="24" y="300"/>
                    </a:cubicBezTo>
                    <a:cubicBezTo>
                      <a:pt x="27" y="298"/>
                      <a:pt x="30" y="296"/>
                      <a:pt x="34" y="299"/>
                    </a:cubicBezTo>
                    <a:cubicBezTo>
                      <a:pt x="37" y="301"/>
                      <a:pt x="41" y="299"/>
                      <a:pt x="45" y="298"/>
                    </a:cubicBezTo>
                    <a:cubicBezTo>
                      <a:pt x="49" y="298"/>
                      <a:pt x="52" y="294"/>
                      <a:pt x="55" y="295"/>
                    </a:cubicBezTo>
                    <a:cubicBezTo>
                      <a:pt x="58" y="297"/>
                      <a:pt x="62" y="292"/>
                      <a:pt x="64" y="289"/>
                    </a:cubicBezTo>
                    <a:cubicBezTo>
                      <a:pt x="66" y="286"/>
                      <a:pt x="82" y="274"/>
                      <a:pt x="89" y="274"/>
                    </a:cubicBezTo>
                    <a:cubicBezTo>
                      <a:pt x="95" y="274"/>
                      <a:pt x="96" y="271"/>
                      <a:pt x="97" y="265"/>
                    </a:cubicBezTo>
                    <a:cubicBezTo>
                      <a:pt x="98" y="259"/>
                      <a:pt x="101" y="258"/>
                      <a:pt x="104" y="253"/>
                    </a:cubicBezTo>
                    <a:cubicBezTo>
                      <a:pt x="107" y="248"/>
                      <a:pt x="112" y="242"/>
                      <a:pt x="116" y="242"/>
                    </a:cubicBezTo>
                    <a:cubicBezTo>
                      <a:pt x="120" y="242"/>
                      <a:pt x="127" y="240"/>
                      <a:pt x="131" y="244"/>
                    </a:cubicBezTo>
                    <a:cubicBezTo>
                      <a:pt x="134" y="247"/>
                      <a:pt x="142" y="242"/>
                      <a:pt x="145" y="239"/>
                    </a:cubicBezTo>
                    <a:cubicBezTo>
                      <a:pt x="149" y="236"/>
                      <a:pt x="154" y="235"/>
                      <a:pt x="155" y="237"/>
                    </a:cubicBezTo>
                    <a:cubicBezTo>
                      <a:pt x="157" y="239"/>
                      <a:pt x="160" y="239"/>
                      <a:pt x="164" y="239"/>
                    </a:cubicBezTo>
                    <a:cubicBezTo>
                      <a:pt x="168" y="239"/>
                      <a:pt x="173" y="240"/>
                      <a:pt x="178" y="239"/>
                    </a:cubicBezTo>
                    <a:cubicBezTo>
                      <a:pt x="182" y="239"/>
                      <a:pt x="187" y="235"/>
                      <a:pt x="188" y="231"/>
                    </a:cubicBezTo>
                    <a:cubicBezTo>
                      <a:pt x="189" y="227"/>
                      <a:pt x="193" y="220"/>
                      <a:pt x="198" y="218"/>
                    </a:cubicBezTo>
                    <a:cubicBezTo>
                      <a:pt x="202" y="216"/>
                      <a:pt x="204" y="212"/>
                      <a:pt x="201" y="209"/>
                    </a:cubicBezTo>
                    <a:cubicBezTo>
                      <a:pt x="198" y="205"/>
                      <a:pt x="195" y="202"/>
                      <a:pt x="196" y="199"/>
                    </a:cubicBezTo>
                    <a:cubicBezTo>
                      <a:pt x="197" y="196"/>
                      <a:pt x="197" y="193"/>
                      <a:pt x="197" y="190"/>
                    </a:cubicBezTo>
                    <a:cubicBezTo>
                      <a:pt x="196" y="186"/>
                      <a:pt x="197" y="181"/>
                      <a:pt x="197" y="176"/>
                    </a:cubicBezTo>
                    <a:cubicBezTo>
                      <a:pt x="197" y="170"/>
                      <a:pt x="196" y="166"/>
                      <a:pt x="198" y="163"/>
                    </a:cubicBezTo>
                    <a:cubicBezTo>
                      <a:pt x="200" y="159"/>
                      <a:pt x="202" y="149"/>
                      <a:pt x="199" y="145"/>
                    </a:cubicBezTo>
                    <a:cubicBezTo>
                      <a:pt x="196" y="142"/>
                      <a:pt x="199" y="139"/>
                      <a:pt x="195" y="137"/>
                    </a:cubicBezTo>
                    <a:cubicBezTo>
                      <a:pt x="192" y="135"/>
                      <a:pt x="189" y="139"/>
                      <a:pt x="187" y="141"/>
                    </a:cubicBezTo>
                    <a:cubicBezTo>
                      <a:pt x="184" y="143"/>
                      <a:pt x="180" y="143"/>
                      <a:pt x="182" y="137"/>
                    </a:cubicBezTo>
                    <a:cubicBezTo>
                      <a:pt x="183" y="130"/>
                      <a:pt x="186" y="123"/>
                      <a:pt x="186" y="120"/>
                    </a:cubicBezTo>
                    <a:cubicBezTo>
                      <a:pt x="186" y="117"/>
                      <a:pt x="198" y="111"/>
                      <a:pt x="202" y="107"/>
                    </a:cubicBezTo>
                    <a:cubicBezTo>
                      <a:pt x="203" y="105"/>
                      <a:pt x="204" y="104"/>
                      <a:pt x="205" y="104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193" y="93"/>
                      <a:pt x="193" y="93"/>
                      <a:pt x="193" y="93"/>
                    </a:cubicBezTo>
                    <a:cubicBezTo>
                      <a:pt x="187" y="84"/>
                      <a:pt x="187" y="84"/>
                      <a:pt x="187" y="84"/>
                    </a:cubicBezTo>
                    <a:cubicBezTo>
                      <a:pt x="193" y="81"/>
                      <a:pt x="193" y="81"/>
                      <a:pt x="193" y="81"/>
                    </a:cubicBezTo>
                    <a:cubicBezTo>
                      <a:pt x="188" y="74"/>
                      <a:pt x="188" y="74"/>
                      <a:pt x="188" y="74"/>
                    </a:cubicBezTo>
                    <a:cubicBezTo>
                      <a:pt x="183" y="73"/>
                      <a:pt x="183" y="73"/>
                      <a:pt x="183" y="73"/>
                    </a:cubicBezTo>
                    <a:cubicBezTo>
                      <a:pt x="183" y="62"/>
                      <a:pt x="183" y="62"/>
                      <a:pt x="183" y="62"/>
                    </a:cubicBezTo>
                    <a:cubicBezTo>
                      <a:pt x="178" y="54"/>
                      <a:pt x="178" y="54"/>
                      <a:pt x="178" y="54"/>
                    </a:cubicBezTo>
                    <a:cubicBezTo>
                      <a:pt x="174" y="51"/>
                      <a:pt x="174" y="51"/>
                      <a:pt x="174" y="51"/>
                    </a:cubicBezTo>
                    <a:cubicBezTo>
                      <a:pt x="170" y="55"/>
                      <a:pt x="170" y="55"/>
                      <a:pt x="170" y="55"/>
                    </a:cubicBezTo>
                    <a:cubicBezTo>
                      <a:pt x="166" y="54"/>
                      <a:pt x="166" y="54"/>
                      <a:pt x="166" y="54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59" y="45"/>
                      <a:pt x="159" y="45"/>
                      <a:pt x="159" y="45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1" y="54"/>
                      <a:pt x="151" y="54"/>
                      <a:pt x="151" y="54"/>
                    </a:cubicBezTo>
                    <a:cubicBezTo>
                      <a:pt x="143" y="49"/>
                      <a:pt x="143" y="49"/>
                      <a:pt x="143" y="49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5" y="39"/>
                      <a:pt x="145" y="39"/>
                      <a:pt x="145" y="39"/>
                    </a:cubicBezTo>
                    <a:cubicBezTo>
                      <a:pt x="139" y="40"/>
                      <a:pt x="139" y="40"/>
                      <a:pt x="139" y="40"/>
                    </a:cubicBezTo>
                    <a:cubicBezTo>
                      <a:pt x="134" y="38"/>
                      <a:pt x="134" y="38"/>
                      <a:pt x="134" y="38"/>
                    </a:cubicBezTo>
                    <a:cubicBezTo>
                      <a:pt x="130" y="34"/>
                      <a:pt x="130" y="34"/>
                      <a:pt x="130" y="34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6" y="30"/>
                      <a:pt x="126" y="30"/>
                      <a:pt x="126" y="30"/>
                    </a:cubicBezTo>
                    <a:cubicBezTo>
                      <a:pt x="125" y="24"/>
                      <a:pt x="125" y="24"/>
                      <a:pt x="125" y="24"/>
                    </a:cubicBezTo>
                    <a:cubicBezTo>
                      <a:pt x="120" y="20"/>
                      <a:pt x="120" y="20"/>
                      <a:pt x="120" y="20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6" y="5"/>
                      <a:pt x="106" y="5"/>
                      <a:pt x="106" y="5"/>
                    </a:cubicBezTo>
                    <a:lnTo>
                      <a:pt x="103" y="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13" name="Freeform 65">
                <a:extLst>
                  <a:ext uri="{FF2B5EF4-FFF2-40B4-BE49-F238E27FC236}">
                    <a16:creationId xmlns:a16="http://schemas.microsoft.com/office/drawing/2014/main" id="{80D76FEA-0806-04E1-88ED-E69AF5EA0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8306" y="5208405"/>
                <a:ext cx="729549" cy="445668"/>
              </a:xfrm>
              <a:custGeom>
                <a:avLst/>
                <a:gdLst>
                  <a:gd name="T0" fmla="*/ 132 w 163"/>
                  <a:gd name="T1" fmla="*/ 0 h 112"/>
                  <a:gd name="T2" fmla="*/ 135 w 163"/>
                  <a:gd name="T3" fmla="*/ 8 h 112"/>
                  <a:gd name="T4" fmla="*/ 143 w 163"/>
                  <a:gd name="T5" fmla="*/ 10 h 112"/>
                  <a:gd name="T6" fmla="*/ 146 w 163"/>
                  <a:gd name="T7" fmla="*/ 18 h 112"/>
                  <a:gd name="T8" fmla="*/ 150 w 163"/>
                  <a:gd name="T9" fmla="*/ 27 h 112"/>
                  <a:gd name="T10" fmla="*/ 163 w 163"/>
                  <a:gd name="T11" fmla="*/ 31 h 112"/>
                  <a:gd name="T12" fmla="*/ 161 w 163"/>
                  <a:gd name="T13" fmla="*/ 36 h 112"/>
                  <a:gd name="T14" fmla="*/ 154 w 163"/>
                  <a:gd name="T15" fmla="*/ 37 h 112"/>
                  <a:gd name="T16" fmla="*/ 159 w 163"/>
                  <a:gd name="T17" fmla="*/ 47 h 112"/>
                  <a:gd name="T18" fmla="*/ 161 w 163"/>
                  <a:gd name="T19" fmla="*/ 55 h 112"/>
                  <a:gd name="T20" fmla="*/ 154 w 163"/>
                  <a:gd name="T21" fmla="*/ 60 h 112"/>
                  <a:gd name="T22" fmla="*/ 158 w 163"/>
                  <a:gd name="T23" fmla="*/ 66 h 112"/>
                  <a:gd name="T24" fmla="*/ 152 w 163"/>
                  <a:gd name="T25" fmla="*/ 73 h 112"/>
                  <a:gd name="T26" fmla="*/ 147 w 163"/>
                  <a:gd name="T27" fmla="*/ 75 h 112"/>
                  <a:gd name="T28" fmla="*/ 142 w 163"/>
                  <a:gd name="T29" fmla="*/ 71 h 112"/>
                  <a:gd name="T30" fmla="*/ 138 w 163"/>
                  <a:gd name="T31" fmla="*/ 74 h 112"/>
                  <a:gd name="T32" fmla="*/ 137 w 163"/>
                  <a:gd name="T33" fmla="*/ 81 h 112"/>
                  <a:gd name="T34" fmla="*/ 128 w 163"/>
                  <a:gd name="T35" fmla="*/ 89 h 112"/>
                  <a:gd name="T36" fmla="*/ 121 w 163"/>
                  <a:gd name="T37" fmla="*/ 89 h 112"/>
                  <a:gd name="T38" fmla="*/ 104 w 163"/>
                  <a:gd name="T39" fmla="*/ 96 h 112"/>
                  <a:gd name="T40" fmla="*/ 111 w 163"/>
                  <a:gd name="T41" fmla="*/ 104 h 112"/>
                  <a:gd name="T42" fmla="*/ 113 w 163"/>
                  <a:gd name="T43" fmla="*/ 111 h 112"/>
                  <a:gd name="T44" fmla="*/ 105 w 163"/>
                  <a:gd name="T45" fmla="*/ 112 h 112"/>
                  <a:gd name="T46" fmla="*/ 100 w 163"/>
                  <a:gd name="T47" fmla="*/ 104 h 112"/>
                  <a:gd name="T48" fmla="*/ 84 w 163"/>
                  <a:gd name="T49" fmla="*/ 99 h 112"/>
                  <a:gd name="T50" fmla="*/ 71 w 163"/>
                  <a:gd name="T51" fmla="*/ 104 h 112"/>
                  <a:gd name="T52" fmla="*/ 59 w 163"/>
                  <a:gd name="T53" fmla="*/ 101 h 112"/>
                  <a:gd name="T54" fmla="*/ 50 w 163"/>
                  <a:gd name="T55" fmla="*/ 96 h 112"/>
                  <a:gd name="T56" fmla="*/ 49 w 163"/>
                  <a:gd name="T57" fmla="*/ 87 h 112"/>
                  <a:gd name="T58" fmla="*/ 41 w 163"/>
                  <a:gd name="T59" fmla="*/ 85 h 112"/>
                  <a:gd name="T60" fmla="*/ 38 w 163"/>
                  <a:gd name="T61" fmla="*/ 93 h 112"/>
                  <a:gd name="T62" fmla="*/ 29 w 163"/>
                  <a:gd name="T63" fmla="*/ 96 h 112"/>
                  <a:gd name="T64" fmla="*/ 9 w 163"/>
                  <a:gd name="T65" fmla="*/ 40 h 112"/>
                  <a:gd name="T66" fmla="*/ 0 w 163"/>
                  <a:gd name="T67" fmla="*/ 17 h 112"/>
                  <a:gd name="T68" fmla="*/ 7 w 163"/>
                  <a:gd name="T69" fmla="*/ 10 h 112"/>
                  <a:gd name="T70" fmla="*/ 12 w 163"/>
                  <a:gd name="T71" fmla="*/ 15 h 112"/>
                  <a:gd name="T72" fmla="*/ 17 w 163"/>
                  <a:gd name="T73" fmla="*/ 13 h 112"/>
                  <a:gd name="T74" fmla="*/ 23 w 163"/>
                  <a:gd name="T75" fmla="*/ 11 h 112"/>
                  <a:gd name="T76" fmla="*/ 34 w 163"/>
                  <a:gd name="T77" fmla="*/ 11 h 112"/>
                  <a:gd name="T78" fmla="*/ 42 w 163"/>
                  <a:gd name="T79" fmla="*/ 4 h 112"/>
                  <a:gd name="T80" fmla="*/ 53 w 163"/>
                  <a:gd name="T81" fmla="*/ 0 h 112"/>
                  <a:gd name="T82" fmla="*/ 62 w 163"/>
                  <a:gd name="T83" fmla="*/ 0 h 112"/>
                  <a:gd name="T84" fmla="*/ 70 w 163"/>
                  <a:gd name="T85" fmla="*/ 9 h 112"/>
                  <a:gd name="T86" fmla="*/ 70 w 163"/>
                  <a:gd name="T87" fmla="*/ 16 h 112"/>
                  <a:gd name="T88" fmla="*/ 84 w 163"/>
                  <a:gd name="T89" fmla="*/ 26 h 112"/>
                  <a:gd name="T90" fmla="*/ 88 w 163"/>
                  <a:gd name="T91" fmla="*/ 18 h 112"/>
                  <a:gd name="T92" fmla="*/ 95 w 163"/>
                  <a:gd name="T93" fmla="*/ 8 h 112"/>
                  <a:gd name="T94" fmla="*/ 100 w 163"/>
                  <a:gd name="T95" fmla="*/ 13 h 112"/>
                  <a:gd name="T96" fmla="*/ 104 w 163"/>
                  <a:gd name="T97" fmla="*/ 8 h 112"/>
                  <a:gd name="T98" fmla="*/ 109 w 163"/>
                  <a:gd name="T99" fmla="*/ 11 h 112"/>
                  <a:gd name="T100" fmla="*/ 114 w 163"/>
                  <a:gd name="T101" fmla="*/ 7 h 112"/>
                  <a:gd name="T102" fmla="*/ 123 w 163"/>
                  <a:gd name="T103" fmla="*/ 7 h 112"/>
                  <a:gd name="T104" fmla="*/ 132 w 163"/>
                  <a:gd name="T10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3" h="112">
                    <a:moveTo>
                      <a:pt x="132" y="0"/>
                    </a:moveTo>
                    <a:cubicBezTo>
                      <a:pt x="135" y="8"/>
                      <a:pt x="135" y="8"/>
                      <a:pt x="135" y="8"/>
                    </a:cubicBezTo>
                    <a:cubicBezTo>
                      <a:pt x="143" y="10"/>
                      <a:pt x="143" y="10"/>
                      <a:pt x="143" y="10"/>
                    </a:cubicBezTo>
                    <a:cubicBezTo>
                      <a:pt x="146" y="18"/>
                      <a:pt x="146" y="18"/>
                      <a:pt x="146" y="18"/>
                    </a:cubicBezTo>
                    <a:cubicBezTo>
                      <a:pt x="150" y="27"/>
                      <a:pt x="150" y="27"/>
                      <a:pt x="150" y="27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61" y="36"/>
                      <a:pt x="161" y="36"/>
                      <a:pt x="161" y="36"/>
                    </a:cubicBezTo>
                    <a:cubicBezTo>
                      <a:pt x="154" y="37"/>
                      <a:pt x="154" y="37"/>
                      <a:pt x="154" y="37"/>
                    </a:cubicBezTo>
                    <a:cubicBezTo>
                      <a:pt x="159" y="47"/>
                      <a:pt x="159" y="47"/>
                      <a:pt x="159" y="47"/>
                    </a:cubicBezTo>
                    <a:cubicBezTo>
                      <a:pt x="161" y="55"/>
                      <a:pt x="161" y="55"/>
                      <a:pt x="161" y="55"/>
                    </a:cubicBezTo>
                    <a:cubicBezTo>
                      <a:pt x="154" y="60"/>
                      <a:pt x="154" y="60"/>
                      <a:pt x="154" y="60"/>
                    </a:cubicBezTo>
                    <a:cubicBezTo>
                      <a:pt x="158" y="66"/>
                      <a:pt x="158" y="66"/>
                      <a:pt x="158" y="66"/>
                    </a:cubicBezTo>
                    <a:cubicBezTo>
                      <a:pt x="152" y="73"/>
                      <a:pt x="152" y="73"/>
                      <a:pt x="152" y="73"/>
                    </a:cubicBezTo>
                    <a:cubicBezTo>
                      <a:pt x="147" y="75"/>
                      <a:pt x="147" y="75"/>
                      <a:pt x="147" y="75"/>
                    </a:cubicBezTo>
                    <a:cubicBezTo>
                      <a:pt x="142" y="71"/>
                      <a:pt x="142" y="71"/>
                      <a:pt x="142" y="71"/>
                    </a:cubicBezTo>
                    <a:cubicBezTo>
                      <a:pt x="138" y="74"/>
                      <a:pt x="138" y="74"/>
                      <a:pt x="138" y="74"/>
                    </a:cubicBezTo>
                    <a:cubicBezTo>
                      <a:pt x="137" y="81"/>
                      <a:pt x="137" y="81"/>
                      <a:pt x="137" y="81"/>
                    </a:cubicBezTo>
                    <a:cubicBezTo>
                      <a:pt x="128" y="89"/>
                      <a:pt x="128" y="89"/>
                      <a:pt x="128" y="89"/>
                    </a:cubicBezTo>
                    <a:cubicBezTo>
                      <a:pt x="121" y="89"/>
                      <a:pt x="121" y="89"/>
                      <a:pt x="121" y="89"/>
                    </a:cubicBezTo>
                    <a:cubicBezTo>
                      <a:pt x="104" y="96"/>
                      <a:pt x="104" y="96"/>
                      <a:pt x="104" y="96"/>
                    </a:cubicBezTo>
                    <a:cubicBezTo>
                      <a:pt x="111" y="104"/>
                      <a:pt x="111" y="104"/>
                      <a:pt x="111" y="104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105" y="112"/>
                      <a:pt x="105" y="112"/>
                      <a:pt x="105" y="112"/>
                    </a:cubicBezTo>
                    <a:cubicBezTo>
                      <a:pt x="104" y="110"/>
                      <a:pt x="103" y="107"/>
                      <a:pt x="100" y="104"/>
                    </a:cubicBezTo>
                    <a:cubicBezTo>
                      <a:pt x="93" y="98"/>
                      <a:pt x="86" y="96"/>
                      <a:pt x="84" y="99"/>
                    </a:cubicBezTo>
                    <a:cubicBezTo>
                      <a:pt x="82" y="101"/>
                      <a:pt x="75" y="105"/>
                      <a:pt x="71" y="104"/>
                    </a:cubicBezTo>
                    <a:cubicBezTo>
                      <a:pt x="67" y="102"/>
                      <a:pt x="63" y="105"/>
                      <a:pt x="59" y="101"/>
                    </a:cubicBezTo>
                    <a:cubicBezTo>
                      <a:pt x="55" y="98"/>
                      <a:pt x="52" y="99"/>
                      <a:pt x="50" y="96"/>
                    </a:cubicBezTo>
                    <a:cubicBezTo>
                      <a:pt x="49" y="93"/>
                      <a:pt x="49" y="90"/>
                      <a:pt x="49" y="87"/>
                    </a:cubicBezTo>
                    <a:cubicBezTo>
                      <a:pt x="50" y="84"/>
                      <a:pt x="45" y="84"/>
                      <a:pt x="41" y="85"/>
                    </a:cubicBezTo>
                    <a:cubicBezTo>
                      <a:pt x="37" y="85"/>
                      <a:pt x="38" y="93"/>
                      <a:pt x="38" y="93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96"/>
                      <a:pt x="11" y="50"/>
                      <a:pt x="9" y="40"/>
                    </a:cubicBezTo>
                    <a:cubicBezTo>
                      <a:pt x="7" y="33"/>
                      <a:pt x="3" y="23"/>
                      <a:pt x="0" y="1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84" y="26"/>
                      <a:pt x="84" y="26"/>
                      <a:pt x="84" y="26"/>
                    </a:cubicBezTo>
                    <a:cubicBezTo>
                      <a:pt x="88" y="18"/>
                      <a:pt x="88" y="18"/>
                      <a:pt x="88" y="18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23" y="7"/>
                      <a:pt x="123" y="7"/>
                      <a:pt x="123" y="7"/>
                    </a:cubicBezTo>
                    <a:lnTo>
                      <a:pt x="132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14" name="Freeform 66">
                <a:extLst>
                  <a:ext uri="{FF2B5EF4-FFF2-40B4-BE49-F238E27FC236}">
                    <a16:creationId xmlns:a16="http://schemas.microsoft.com/office/drawing/2014/main" id="{ACD5DC6C-F0AB-B349-487B-236D2D9B5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396" y="4814381"/>
                <a:ext cx="735985" cy="497312"/>
              </a:xfrm>
              <a:custGeom>
                <a:avLst/>
                <a:gdLst>
                  <a:gd name="T0" fmla="*/ 27 w 165"/>
                  <a:gd name="T1" fmla="*/ 0 h 125"/>
                  <a:gd name="T2" fmla="*/ 33 w 165"/>
                  <a:gd name="T3" fmla="*/ 1 h 125"/>
                  <a:gd name="T4" fmla="*/ 39 w 165"/>
                  <a:gd name="T5" fmla="*/ 7 h 125"/>
                  <a:gd name="T6" fmla="*/ 51 w 165"/>
                  <a:gd name="T7" fmla="*/ 7 h 125"/>
                  <a:gd name="T8" fmla="*/ 71 w 165"/>
                  <a:gd name="T9" fmla="*/ 14 h 125"/>
                  <a:gd name="T10" fmla="*/ 88 w 165"/>
                  <a:gd name="T11" fmla="*/ 35 h 125"/>
                  <a:gd name="T12" fmla="*/ 103 w 165"/>
                  <a:gd name="T13" fmla="*/ 35 h 125"/>
                  <a:gd name="T14" fmla="*/ 110 w 165"/>
                  <a:gd name="T15" fmla="*/ 42 h 125"/>
                  <a:gd name="T16" fmla="*/ 124 w 165"/>
                  <a:gd name="T17" fmla="*/ 41 h 125"/>
                  <a:gd name="T18" fmla="*/ 129 w 165"/>
                  <a:gd name="T19" fmla="*/ 35 h 125"/>
                  <a:gd name="T20" fmla="*/ 136 w 165"/>
                  <a:gd name="T21" fmla="*/ 38 h 125"/>
                  <a:gd name="T22" fmla="*/ 135 w 165"/>
                  <a:gd name="T23" fmla="*/ 52 h 125"/>
                  <a:gd name="T24" fmla="*/ 137 w 165"/>
                  <a:gd name="T25" fmla="*/ 55 h 125"/>
                  <a:gd name="T26" fmla="*/ 135 w 165"/>
                  <a:gd name="T27" fmla="*/ 58 h 125"/>
                  <a:gd name="T28" fmla="*/ 138 w 165"/>
                  <a:gd name="T29" fmla="*/ 62 h 125"/>
                  <a:gd name="T30" fmla="*/ 147 w 165"/>
                  <a:gd name="T31" fmla="*/ 52 h 125"/>
                  <a:gd name="T32" fmla="*/ 156 w 165"/>
                  <a:gd name="T33" fmla="*/ 54 h 125"/>
                  <a:gd name="T34" fmla="*/ 158 w 165"/>
                  <a:gd name="T35" fmla="*/ 64 h 125"/>
                  <a:gd name="T36" fmla="*/ 161 w 165"/>
                  <a:gd name="T37" fmla="*/ 76 h 125"/>
                  <a:gd name="T38" fmla="*/ 159 w 165"/>
                  <a:gd name="T39" fmla="*/ 88 h 125"/>
                  <a:gd name="T40" fmla="*/ 165 w 165"/>
                  <a:gd name="T41" fmla="*/ 99 h 125"/>
                  <a:gd name="T42" fmla="*/ 156 w 165"/>
                  <a:gd name="T43" fmla="*/ 106 h 125"/>
                  <a:gd name="T44" fmla="*/ 147 w 165"/>
                  <a:gd name="T45" fmla="*/ 106 h 125"/>
                  <a:gd name="T46" fmla="*/ 142 w 165"/>
                  <a:gd name="T47" fmla="*/ 110 h 125"/>
                  <a:gd name="T48" fmla="*/ 137 w 165"/>
                  <a:gd name="T49" fmla="*/ 107 h 125"/>
                  <a:gd name="T50" fmla="*/ 133 w 165"/>
                  <a:gd name="T51" fmla="*/ 112 h 125"/>
                  <a:gd name="T52" fmla="*/ 128 w 165"/>
                  <a:gd name="T53" fmla="*/ 107 h 125"/>
                  <a:gd name="T54" fmla="*/ 121 w 165"/>
                  <a:gd name="T55" fmla="*/ 117 h 125"/>
                  <a:gd name="T56" fmla="*/ 117 w 165"/>
                  <a:gd name="T57" fmla="*/ 125 h 125"/>
                  <a:gd name="T58" fmla="*/ 103 w 165"/>
                  <a:gd name="T59" fmla="*/ 115 h 125"/>
                  <a:gd name="T60" fmla="*/ 103 w 165"/>
                  <a:gd name="T61" fmla="*/ 108 h 125"/>
                  <a:gd name="T62" fmla="*/ 95 w 165"/>
                  <a:gd name="T63" fmla="*/ 99 h 125"/>
                  <a:gd name="T64" fmla="*/ 86 w 165"/>
                  <a:gd name="T65" fmla="*/ 99 h 125"/>
                  <a:gd name="T66" fmla="*/ 75 w 165"/>
                  <a:gd name="T67" fmla="*/ 103 h 125"/>
                  <a:gd name="T68" fmla="*/ 67 w 165"/>
                  <a:gd name="T69" fmla="*/ 110 h 125"/>
                  <a:gd name="T70" fmla="*/ 56 w 165"/>
                  <a:gd name="T71" fmla="*/ 110 h 125"/>
                  <a:gd name="T72" fmla="*/ 50 w 165"/>
                  <a:gd name="T73" fmla="*/ 112 h 125"/>
                  <a:gd name="T74" fmla="*/ 45 w 165"/>
                  <a:gd name="T75" fmla="*/ 114 h 125"/>
                  <a:gd name="T76" fmla="*/ 40 w 165"/>
                  <a:gd name="T77" fmla="*/ 109 h 125"/>
                  <a:gd name="T78" fmla="*/ 33 w 165"/>
                  <a:gd name="T79" fmla="*/ 116 h 125"/>
                  <a:gd name="T80" fmla="*/ 28 w 165"/>
                  <a:gd name="T81" fmla="*/ 109 h 125"/>
                  <a:gd name="T82" fmla="*/ 16 w 165"/>
                  <a:gd name="T83" fmla="*/ 91 h 125"/>
                  <a:gd name="T84" fmla="*/ 21 w 165"/>
                  <a:gd name="T85" fmla="*/ 87 h 125"/>
                  <a:gd name="T86" fmla="*/ 20 w 165"/>
                  <a:gd name="T87" fmla="*/ 82 h 125"/>
                  <a:gd name="T88" fmla="*/ 11 w 165"/>
                  <a:gd name="T89" fmla="*/ 84 h 125"/>
                  <a:gd name="T90" fmla="*/ 3 w 165"/>
                  <a:gd name="T91" fmla="*/ 86 h 125"/>
                  <a:gd name="T92" fmla="*/ 0 w 165"/>
                  <a:gd name="T93" fmla="*/ 86 h 125"/>
                  <a:gd name="T94" fmla="*/ 1 w 165"/>
                  <a:gd name="T95" fmla="*/ 81 h 125"/>
                  <a:gd name="T96" fmla="*/ 5 w 165"/>
                  <a:gd name="T97" fmla="*/ 73 h 125"/>
                  <a:gd name="T98" fmla="*/ 2 w 165"/>
                  <a:gd name="T99" fmla="*/ 67 h 125"/>
                  <a:gd name="T100" fmla="*/ 1 w 165"/>
                  <a:gd name="T101" fmla="*/ 50 h 125"/>
                  <a:gd name="T102" fmla="*/ 4 w 165"/>
                  <a:gd name="T103" fmla="*/ 38 h 125"/>
                  <a:gd name="T104" fmla="*/ 13 w 165"/>
                  <a:gd name="T105" fmla="*/ 33 h 125"/>
                  <a:gd name="T106" fmla="*/ 20 w 165"/>
                  <a:gd name="T107" fmla="*/ 29 h 125"/>
                  <a:gd name="T108" fmla="*/ 22 w 165"/>
                  <a:gd name="T109" fmla="*/ 19 h 125"/>
                  <a:gd name="T110" fmla="*/ 27 w 165"/>
                  <a:gd name="T111" fmla="*/ 14 h 125"/>
                  <a:gd name="T112" fmla="*/ 27 w 165"/>
                  <a:gd name="T11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5" h="125">
                    <a:moveTo>
                      <a:pt x="27" y="0"/>
                    </a:moveTo>
                    <a:cubicBezTo>
                      <a:pt x="33" y="1"/>
                      <a:pt x="33" y="1"/>
                      <a:pt x="33" y="1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88" y="35"/>
                      <a:pt x="88" y="35"/>
                      <a:pt x="88" y="35"/>
                    </a:cubicBezTo>
                    <a:cubicBezTo>
                      <a:pt x="103" y="35"/>
                      <a:pt x="103" y="35"/>
                      <a:pt x="103" y="35"/>
                    </a:cubicBezTo>
                    <a:cubicBezTo>
                      <a:pt x="110" y="42"/>
                      <a:pt x="110" y="42"/>
                      <a:pt x="110" y="42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9" y="35"/>
                      <a:pt x="129" y="35"/>
                      <a:pt x="129" y="35"/>
                    </a:cubicBezTo>
                    <a:cubicBezTo>
                      <a:pt x="136" y="38"/>
                      <a:pt x="136" y="38"/>
                      <a:pt x="136" y="38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7" y="55"/>
                      <a:pt x="137" y="55"/>
                      <a:pt x="137" y="55"/>
                    </a:cubicBezTo>
                    <a:cubicBezTo>
                      <a:pt x="135" y="58"/>
                      <a:pt x="135" y="58"/>
                      <a:pt x="135" y="58"/>
                    </a:cubicBezTo>
                    <a:cubicBezTo>
                      <a:pt x="138" y="62"/>
                      <a:pt x="138" y="62"/>
                      <a:pt x="138" y="6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56" y="54"/>
                      <a:pt x="156" y="54"/>
                      <a:pt x="156" y="54"/>
                    </a:cubicBezTo>
                    <a:cubicBezTo>
                      <a:pt x="158" y="64"/>
                      <a:pt x="158" y="64"/>
                      <a:pt x="158" y="64"/>
                    </a:cubicBezTo>
                    <a:cubicBezTo>
                      <a:pt x="158" y="64"/>
                      <a:pt x="161" y="76"/>
                      <a:pt x="161" y="76"/>
                    </a:cubicBezTo>
                    <a:cubicBezTo>
                      <a:pt x="161" y="77"/>
                      <a:pt x="159" y="88"/>
                      <a:pt x="159" y="88"/>
                    </a:cubicBezTo>
                    <a:cubicBezTo>
                      <a:pt x="165" y="99"/>
                      <a:pt x="165" y="99"/>
                      <a:pt x="165" y="99"/>
                    </a:cubicBezTo>
                    <a:cubicBezTo>
                      <a:pt x="156" y="106"/>
                      <a:pt x="156" y="106"/>
                      <a:pt x="156" y="106"/>
                    </a:cubicBez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42" y="110"/>
                      <a:pt x="142" y="110"/>
                      <a:pt x="142" y="110"/>
                    </a:cubicBezTo>
                    <a:cubicBezTo>
                      <a:pt x="137" y="107"/>
                      <a:pt x="137" y="107"/>
                      <a:pt x="137" y="107"/>
                    </a:cubicBezTo>
                    <a:cubicBezTo>
                      <a:pt x="133" y="112"/>
                      <a:pt x="133" y="112"/>
                      <a:pt x="133" y="112"/>
                    </a:cubicBezTo>
                    <a:cubicBezTo>
                      <a:pt x="128" y="107"/>
                      <a:pt x="128" y="107"/>
                      <a:pt x="128" y="107"/>
                    </a:cubicBezTo>
                    <a:cubicBezTo>
                      <a:pt x="121" y="117"/>
                      <a:pt x="121" y="117"/>
                      <a:pt x="121" y="117"/>
                    </a:cubicBezTo>
                    <a:cubicBezTo>
                      <a:pt x="117" y="125"/>
                      <a:pt x="117" y="125"/>
                      <a:pt x="117" y="125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03" y="108"/>
                      <a:pt x="103" y="108"/>
                      <a:pt x="103" y="108"/>
                    </a:cubicBezTo>
                    <a:cubicBezTo>
                      <a:pt x="95" y="99"/>
                      <a:pt x="95" y="99"/>
                      <a:pt x="95" y="99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75" y="103"/>
                      <a:pt x="75" y="103"/>
                      <a:pt x="75" y="103"/>
                    </a:cubicBezTo>
                    <a:cubicBezTo>
                      <a:pt x="67" y="110"/>
                      <a:pt x="67" y="110"/>
                      <a:pt x="67" y="110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0" y="112"/>
                      <a:pt x="50" y="112"/>
                      <a:pt x="50" y="112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40" y="109"/>
                      <a:pt x="40" y="109"/>
                      <a:pt x="40" y="109"/>
                    </a:cubicBezTo>
                    <a:cubicBezTo>
                      <a:pt x="33" y="116"/>
                      <a:pt x="33" y="116"/>
                      <a:pt x="33" y="116"/>
                    </a:cubicBezTo>
                    <a:cubicBezTo>
                      <a:pt x="31" y="113"/>
                      <a:pt x="29" y="110"/>
                      <a:pt x="28" y="109"/>
                    </a:cubicBezTo>
                    <a:cubicBezTo>
                      <a:pt x="23" y="105"/>
                      <a:pt x="16" y="94"/>
                      <a:pt x="16" y="91"/>
                    </a:cubicBezTo>
                    <a:cubicBezTo>
                      <a:pt x="16" y="87"/>
                      <a:pt x="18" y="88"/>
                      <a:pt x="21" y="87"/>
                    </a:cubicBezTo>
                    <a:cubicBezTo>
                      <a:pt x="23" y="85"/>
                      <a:pt x="21" y="82"/>
                      <a:pt x="20" y="82"/>
                    </a:cubicBezTo>
                    <a:cubicBezTo>
                      <a:pt x="18" y="82"/>
                      <a:pt x="13" y="83"/>
                      <a:pt x="11" y="84"/>
                    </a:cubicBezTo>
                    <a:cubicBezTo>
                      <a:pt x="9" y="84"/>
                      <a:pt x="6" y="86"/>
                      <a:pt x="3" y="86"/>
                    </a:cubicBezTo>
                    <a:cubicBezTo>
                      <a:pt x="2" y="85"/>
                      <a:pt x="1" y="85"/>
                      <a:pt x="0" y="86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7" y="14"/>
                      <a:pt x="27" y="14"/>
                      <a:pt x="27" y="14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15" name="Freeform 67">
                <a:extLst>
                  <a:ext uri="{FF2B5EF4-FFF2-40B4-BE49-F238E27FC236}">
                    <a16:creationId xmlns:a16="http://schemas.microsoft.com/office/drawing/2014/main" id="{65D9FDAE-F8AE-63B7-3159-66CA2C7C0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758" y="4940622"/>
                <a:ext cx="351899" cy="550870"/>
              </a:xfrm>
              <a:custGeom>
                <a:avLst/>
                <a:gdLst>
                  <a:gd name="T0" fmla="*/ 0 w 79"/>
                  <a:gd name="T1" fmla="*/ 22 h 138"/>
                  <a:gd name="T2" fmla="*/ 6 w 79"/>
                  <a:gd name="T3" fmla="*/ 17 h 138"/>
                  <a:gd name="T4" fmla="*/ 19 w 79"/>
                  <a:gd name="T5" fmla="*/ 18 h 138"/>
                  <a:gd name="T6" fmla="*/ 31 w 79"/>
                  <a:gd name="T7" fmla="*/ 9 h 138"/>
                  <a:gd name="T8" fmla="*/ 41 w 79"/>
                  <a:gd name="T9" fmla="*/ 9 h 138"/>
                  <a:gd name="T10" fmla="*/ 43 w 79"/>
                  <a:gd name="T11" fmla="*/ 11 h 138"/>
                  <a:gd name="T12" fmla="*/ 49 w 79"/>
                  <a:gd name="T13" fmla="*/ 6 h 138"/>
                  <a:gd name="T14" fmla="*/ 53 w 79"/>
                  <a:gd name="T15" fmla="*/ 9 h 138"/>
                  <a:gd name="T16" fmla="*/ 65 w 79"/>
                  <a:gd name="T17" fmla="*/ 0 h 138"/>
                  <a:gd name="T18" fmla="*/ 67 w 79"/>
                  <a:gd name="T19" fmla="*/ 0 h 138"/>
                  <a:gd name="T20" fmla="*/ 68 w 79"/>
                  <a:gd name="T21" fmla="*/ 11 h 138"/>
                  <a:gd name="T22" fmla="*/ 75 w 79"/>
                  <a:gd name="T23" fmla="*/ 17 h 138"/>
                  <a:gd name="T24" fmla="*/ 79 w 79"/>
                  <a:gd name="T25" fmla="*/ 23 h 138"/>
                  <a:gd name="T26" fmla="*/ 79 w 79"/>
                  <a:gd name="T27" fmla="*/ 34 h 138"/>
                  <a:gd name="T28" fmla="*/ 65 w 79"/>
                  <a:gd name="T29" fmla="*/ 45 h 138"/>
                  <a:gd name="T30" fmla="*/ 69 w 79"/>
                  <a:gd name="T31" fmla="*/ 57 h 138"/>
                  <a:gd name="T32" fmla="*/ 69 w 79"/>
                  <a:gd name="T33" fmla="*/ 69 h 138"/>
                  <a:gd name="T34" fmla="*/ 62 w 79"/>
                  <a:gd name="T35" fmla="*/ 74 h 138"/>
                  <a:gd name="T36" fmla="*/ 65 w 79"/>
                  <a:gd name="T37" fmla="*/ 76 h 138"/>
                  <a:gd name="T38" fmla="*/ 71 w 79"/>
                  <a:gd name="T39" fmla="*/ 74 h 138"/>
                  <a:gd name="T40" fmla="*/ 79 w 79"/>
                  <a:gd name="T41" fmla="*/ 75 h 138"/>
                  <a:gd name="T42" fmla="*/ 75 w 79"/>
                  <a:gd name="T43" fmla="*/ 80 h 138"/>
                  <a:gd name="T44" fmla="*/ 75 w 79"/>
                  <a:gd name="T45" fmla="*/ 91 h 138"/>
                  <a:gd name="T46" fmla="*/ 68 w 79"/>
                  <a:gd name="T47" fmla="*/ 100 h 138"/>
                  <a:gd name="T48" fmla="*/ 75 w 79"/>
                  <a:gd name="T49" fmla="*/ 107 h 138"/>
                  <a:gd name="T50" fmla="*/ 72 w 79"/>
                  <a:gd name="T51" fmla="*/ 114 h 138"/>
                  <a:gd name="T52" fmla="*/ 77 w 79"/>
                  <a:gd name="T53" fmla="*/ 122 h 138"/>
                  <a:gd name="T54" fmla="*/ 67 w 79"/>
                  <a:gd name="T55" fmla="*/ 130 h 138"/>
                  <a:gd name="T56" fmla="*/ 67 w 79"/>
                  <a:gd name="T57" fmla="*/ 138 h 138"/>
                  <a:gd name="T58" fmla="*/ 62 w 79"/>
                  <a:gd name="T59" fmla="*/ 136 h 138"/>
                  <a:gd name="T60" fmla="*/ 62 w 79"/>
                  <a:gd name="T61" fmla="*/ 131 h 138"/>
                  <a:gd name="T62" fmla="*/ 57 w 79"/>
                  <a:gd name="T63" fmla="*/ 130 h 138"/>
                  <a:gd name="T64" fmla="*/ 50 w 79"/>
                  <a:gd name="T65" fmla="*/ 126 h 138"/>
                  <a:gd name="T66" fmla="*/ 44 w 79"/>
                  <a:gd name="T67" fmla="*/ 127 h 138"/>
                  <a:gd name="T68" fmla="*/ 38 w 79"/>
                  <a:gd name="T69" fmla="*/ 122 h 138"/>
                  <a:gd name="T70" fmla="*/ 36 w 79"/>
                  <a:gd name="T71" fmla="*/ 114 h 138"/>
                  <a:gd name="T72" fmla="*/ 31 w 79"/>
                  <a:gd name="T73" fmla="*/ 104 h 138"/>
                  <a:gd name="T74" fmla="*/ 38 w 79"/>
                  <a:gd name="T75" fmla="*/ 103 h 138"/>
                  <a:gd name="T76" fmla="*/ 40 w 79"/>
                  <a:gd name="T77" fmla="*/ 98 h 138"/>
                  <a:gd name="T78" fmla="*/ 27 w 79"/>
                  <a:gd name="T79" fmla="*/ 94 h 138"/>
                  <a:gd name="T80" fmla="*/ 23 w 79"/>
                  <a:gd name="T81" fmla="*/ 85 h 138"/>
                  <a:gd name="T82" fmla="*/ 20 w 79"/>
                  <a:gd name="T83" fmla="*/ 77 h 138"/>
                  <a:gd name="T84" fmla="*/ 12 w 79"/>
                  <a:gd name="T85" fmla="*/ 75 h 138"/>
                  <a:gd name="T86" fmla="*/ 9 w 79"/>
                  <a:gd name="T87" fmla="*/ 67 h 138"/>
                  <a:gd name="T88" fmla="*/ 3 w 79"/>
                  <a:gd name="T89" fmla="*/ 56 h 138"/>
                  <a:gd name="T90" fmla="*/ 5 w 79"/>
                  <a:gd name="T91" fmla="*/ 44 h 138"/>
                  <a:gd name="T92" fmla="*/ 2 w 79"/>
                  <a:gd name="T93" fmla="*/ 32 h 138"/>
                  <a:gd name="T94" fmla="*/ 0 w 79"/>
                  <a:gd name="T95" fmla="*/ 2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138">
                    <a:moveTo>
                      <a:pt x="0" y="22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9" y="57"/>
                      <a:pt x="69" y="57"/>
                      <a:pt x="69" y="57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5" y="80"/>
                      <a:pt x="75" y="80"/>
                      <a:pt x="75" y="80"/>
                    </a:cubicBezTo>
                    <a:cubicBezTo>
                      <a:pt x="75" y="91"/>
                      <a:pt x="75" y="91"/>
                      <a:pt x="75" y="91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75" y="107"/>
                      <a:pt x="75" y="107"/>
                      <a:pt x="75" y="107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77" y="122"/>
                      <a:pt x="77" y="122"/>
                      <a:pt x="77" y="122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8"/>
                      <a:pt x="67" y="138"/>
                      <a:pt x="67" y="138"/>
                    </a:cubicBezTo>
                    <a:cubicBezTo>
                      <a:pt x="62" y="136"/>
                      <a:pt x="62" y="136"/>
                      <a:pt x="62" y="136"/>
                    </a:cubicBezTo>
                    <a:cubicBezTo>
                      <a:pt x="62" y="131"/>
                      <a:pt x="62" y="131"/>
                      <a:pt x="62" y="131"/>
                    </a:cubicBezTo>
                    <a:cubicBezTo>
                      <a:pt x="57" y="130"/>
                      <a:pt x="57" y="130"/>
                      <a:pt x="57" y="130"/>
                    </a:cubicBezTo>
                    <a:cubicBezTo>
                      <a:pt x="50" y="126"/>
                      <a:pt x="50" y="126"/>
                      <a:pt x="50" y="126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38" y="122"/>
                      <a:pt x="38" y="122"/>
                      <a:pt x="38" y="122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8" y="103"/>
                      <a:pt x="38" y="103"/>
                      <a:pt x="38" y="103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5" y="45"/>
                      <a:pt x="5" y="44"/>
                    </a:cubicBezTo>
                    <a:cubicBezTo>
                      <a:pt x="5" y="44"/>
                      <a:pt x="2" y="32"/>
                      <a:pt x="2" y="32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16" name="Freeform 68">
                <a:extLst>
                  <a:ext uri="{FF2B5EF4-FFF2-40B4-BE49-F238E27FC236}">
                    <a16:creationId xmlns:a16="http://schemas.microsoft.com/office/drawing/2014/main" id="{26BB3622-7AE7-492C-914F-3316DE0E52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9910" y="1939533"/>
                <a:ext cx="2368886" cy="2607065"/>
              </a:xfrm>
              <a:custGeom>
                <a:avLst/>
                <a:gdLst>
                  <a:gd name="T0" fmla="*/ 30 w 530"/>
                  <a:gd name="T1" fmla="*/ 215 h 654"/>
                  <a:gd name="T2" fmla="*/ 118 w 530"/>
                  <a:gd name="T3" fmla="*/ 199 h 654"/>
                  <a:gd name="T4" fmla="*/ 163 w 530"/>
                  <a:gd name="T5" fmla="*/ 171 h 654"/>
                  <a:gd name="T6" fmla="*/ 171 w 530"/>
                  <a:gd name="T7" fmla="*/ 197 h 654"/>
                  <a:gd name="T8" fmla="*/ 222 w 530"/>
                  <a:gd name="T9" fmla="*/ 187 h 654"/>
                  <a:gd name="T10" fmla="*/ 272 w 530"/>
                  <a:gd name="T11" fmla="*/ 151 h 654"/>
                  <a:gd name="T12" fmla="*/ 251 w 530"/>
                  <a:gd name="T13" fmla="*/ 113 h 654"/>
                  <a:gd name="T14" fmla="*/ 302 w 530"/>
                  <a:gd name="T15" fmla="*/ 92 h 654"/>
                  <a:gd name="T16" fmla="*/ 336 w 530"/>
                  <a:gd name="T17" fmla="*/ 79 h 654"/>
                  <a:gd name="T18" fmla="*/ 407 w 530"/>
                  <a:gd name="T19" fmla="*/ 23 h 654"/>
                  <a:gd name="T20" fmla="*/ 465 w 530"/>
                  <a:gd name="T21" fmla="*/ 20 h 654"/>
                  <a:gd name="T22" fmla="*/ 490 w 530"/>
                  <a:gd name="T23" fmla="*/ 46 h 654"/>
                  <a:gd name="T24" fmla="*/ 490 w 530"/>
                  <a:gd name="T25" fmla="*/ 91 h 654"/>
                  <a:gd name="T26" fmla="*/ 529 w 530"/>
                  <a:gd name="T27" fmla="*/ 123 h 654"/>
                  <a:gd name="T28" fmla="*/ 504 w 530"/>
                  <a:gd name="T29" fmla="*/ 149 h 654"/>
                  <a:gd name="T30" fmla="*/ 527 w 530"/>
                  <a:gd name="T31" fmla="*/ 199 h 654"/>
                  <a:gd name="T32" fmla="*/ 501 w 530"/>
                  <a:gd name="T33" fmla="*/ 229 h 654"/>
                  <a:gd name="T34" fmla="*/ 486 w 530"/>
                  <a:gd name="T35" fmla="*/ 256 h 654"/>
                  <a:gd name="T36" fmla="*/ 509 w 530"/>
                  <a:gd name="T37" fmla="*/ 307 h 654"/>
                  <a:gd name="T38" fmla="*/ 492 w 530"/>
                  <a:gd name="T39" fmla="*/ 341 h 654"/>
                  <a:gd name="T40" fmla="*/ 462 w 530"/>
                  <a:gd name="T41" fmla="*/ 358 h 654"/>
                  <a:gd name="T42" fmla="*/ 473 w 530"/>
                  <a:gd name="T43" fmla="*/ 414 h 654"/>
                  <a:gd name="T44" fmla="*/ 469 w 530"/>
                  <a:gd name="T45" fmla="*/ 461 h 654"/>
                  <a:gd name="T46" fmla="*/ 445 w 530"/>
                  <a:gd name="T47" fmla="*/ 483 h 654"/>
                  <a:gd name="T48" fmla="*/ 436 w 530"/>
                  <a:gd name="T49" fmla="*/ 515 h 654"/>
                  <a:gd name="T50" fmla="*/ 445 w 530"/>
                  <a:gd name="T51" fmla="*/ 547 h 654"/>
                  <a:gd name="T52" fmla="*/ 462 w 530"/>
                  <a:gd name="T53" fmla="*/ 572 h 654"/>
                  <a:gd name="T54" fmla="*/ 462 w 530"/>
                  <a:gd name="T55" fmla="*/ 598 h 654"/>
                  <a:gd name="T56" fmla="*/ 421 w 530"/>
                  <a:gd name="T57" fmla="*/ 630 h 654"/>
                  <a:gd name="T58" fmla="*/ 382 w 530"/>
                  <a:gd name="T59" fmla="*/ 643 h 654"/>
                  <a:gd name="T60" fmla="*/ 334 w 530"/>
                  <a:gd name="T61" fmla="*/ 645 h 654"/>
                  <a:gd name="T62" fmla="*/ 290 w 530"/>
                  <a:gd name="T63" fmla="*/ 654 h 654"/>
                  <a:gd name="T64" fmla="*/ 267 w 530"/>
                  <a:gd name="T65" fmla="*/ 628 h 654"/>
                  <a:gd name="T66" fmla="*/ 248 w 530"/>
                  <a:gd name="T67" fmla="*/ 597 h 654"/>
                  <a:gd name="T68" fmla="*/ 219 w 530"/>
                  <a:gd name="T69" fmla="*/ 586 h 654"/>
                  <a:gd name="T70" fmla="*/ 178 w 530"/>
                  <a:gd name="T71" fmla="*/ 595 h 654"/>
                  <a:gd name="T72" fmla="*/ 164 w 530"/>
                  <a:gd name="T73" fmla="*/ 641 h 654"/>
                  <a:gd name="T74" fmla="*/ 136 w 530"/>
                  <a:gd name="T75" fmla="*/ 637 h 654"/>
                  <a:gd name="T76" fmla="*/ 114 w 530"/>
                  <a:gd name="T77" fmla="*/ 589 h 654"/>
                  <a:gd name="T78" fmla="*/ 100 w 530"/>
                  <a:gd name="T79" fmla="*/ 563 h 654"/>
                  <a:gd name="T80" fmla="*/ 81 w 530"/>
                  <a:gd name="T81" fmla="*/ 530 h 654"/>
                  <a:gd name="T82" fmla="*/ 64 w 530"/>
                  <a:gd name="T83" fmla="*/ 504 h 654"/>
                  <a:gd name="T84" fmla="*/ 34 w 530"/>
                  <a:gd name="T85" fmla="*/ 508 h 654"/>
                  <a:gd name="T86" fmla="*/ 25 w 530"/>
                  <a:gd name="T87" fmla="*/ 467 h 654"/>
                  <a:gd name="T88" fmla="*/ 17 w 530"/>
                  <a:gd name="T89" fmla="*/ 437 h 654"/>
                  <a:gd name="T90" fmla="*/ 11 w 530"/>
                  <a:gd name="T91" fmla="*/ 385 h 654"/>
                  <a:gd name="T92" fmla="*/ 21 w 530"/>
                  <a:gd name="T93" fmla="*/ 344 h 654"/>
                  <a:gd name="T94" fmla="*/ 31 w 530"/>
                  <a:gd name="T95" fmla="*/ 311 h 654"/>
                  <a:gd name="T96" fmla="*/ 37 w 530"/>
                  <a:gd name="T97" fmla="*/ 280 h 654"/>
                  <a:gd name="T98" fmla="*/ 14 w 530"/>
                  <a:gd name="T99" fmla="*/ 240 h 654"/>
                  <a:gd name="T100" fmla="*/ 234 w 530"/>
                  <a:gd name="T101" fmla="*/ 26 h 654"/>
                  <a:gd name="T102" fmla="*/ 251 w 530"/>
                  <a:gd name="T103" fmla="*/ 6 h 654"/>
                  <a:gd name="T104" fmla="*/ 223 w 530"/>
                  <a:gd name="T105" fmla="*/ 53 h 654"/>
                  <a:gd name="T106" fmla="*/ 203 w 530"/>
                  <a:gd name="T107" fmla="*/ 27 h 654"/>
                  <a:gd name="T108" fmla="*/ 169 w 530"/>
                  <a:gd name="T109" fmla="*/ 47 h 654"/>
                  <a:gd name="T110" fmla="*/ 217 w 530"/>
                  <a:gd name="T111" fmla="*/ 54 h 654"/>
                  <a:gd name="T112" fmla="*/ 235 w 530"/>
                  <a:gd name="T113" fmla="*/ 98 h 654"/>
                  <a:gd name="T114" fmla="*/ 234 w 530"/>
                  <a:gd name="T115" fmla="*/ 9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30" h="654">
                    <a:moveTo>
                      <a:pt x="4" y="211"/>
                    </a:moveTo>
                    <a:cubicBezTo>
                      <a:pt x="4" y="211"/>
                      <a:pt x="4" y="211"/>
                      <a:pt x="4" y="211"/>
                    </a:cubicBezTo>
                    <a:cubicBezTo>
                      <a:pt x="7" y="209"/>
                      <a:pt x="10" y="207"/>
                      <a:pt x="11" y="211"/>
                    </a:cubicBezTo>
                    <a:cubicBezTo>
                      <a:pt x="12" y="215"/>
                      <a:pt x="16" y="217"/>
                      <a:pt x="19" y="214"/>
                    </a:cubicBezTo>
                    <a:cubicBezTo>
                      <a:pt x="22" y="211"/>
                      <a:pt x="22" y="206"/>
                      <a:pt x="25" y="207"/>
                    </a:cubicBezTo>
                    <a:cubicBezTo>
                      <a:pt x="28" y="209"/>
                      <a:pt x="29" y="215"/>
                      <a:pt x="30" y="215"/>
                    </a:cubicBezTo>
                    <a:cubicBezTo>
                      <a:pt x="32" y="215"/>
                      <a:pt x="38" y="212"/>
                      <a:pt x="41" y="209"/>
                    </a:cubicBezTo>
                    <a:cubicBezTo>
                      <a:pt x="43" y="206"/>
                      <a:pt x="52" y="204"/>
                      <a:pt x="61" y="203"/>
                    </a:cubicBezTo>
                    <a:cubicBezTo>
                      <a:pt x="70" y="201"/>
                      <a:pt x="74" y="197"/>
                      <a:pt x="74" y="201"/>
                    </a:cubicBezTo>
                    <a:cubicBezTo>
                      <a:pt x="74" y="205"/>
                      <a:pt x="75" y="207"/>
                      <a:pt x="81" y="210"/>
                    </a:cubicBezTo>
                    <a:cubicBezTo>
                      <a:pt x="87" y="212"/>
                      <a:pt x="99" y="207"/>
                      <a:pt x="103" y="204"/>
                    </a:cubicBezTo>
                    <a:cubicBezTo>
                      <a:pt x="107" y="201"/>
                      <a:pt x="116" y="202"/>
                      <a:pt x="118" y="199"/>
                    </a:cubicBezTo>
                    <a:cubicBezTo>
                      <a:pt x="119" y="195"/>
                      <a:pt x="117" y="191"/>
                      <a:pt x="114" y="189"/>
                    </a:cubicBezTo>
                    <a:cubicBezTo>
                      <a:pt x="111" y="187"/>
                      <a:pt x="108" y="182"/>
                      <a:pt x="110" y="178"/>
                    </a:cubicBezTo>
                    <a:cubicBezTo>
                      <a:pt x="111" y="174"/>
                      <a:pt x="116" y="169"/>
                      <a:pt x="120" y="172"/>
                    </a:cubicBezTo>
                    <a:cubicBezTo>
                      <a:pt x="124" y="174"/>
                      <a:pt x="132" y="174"/>
                      <a:pt x="135" y="171"/>
                    </a:cubicBezTo>
                    <a:cubicBezTo>
                      <a:pt x="138" y="169"/>
                      <a:pt x="144" y="165"/>
                      <a:pt x="148" y="166"/>
                    </a:cubicBezTo>
                    <a:cubicBezTo>
                      <a:pt x="151" y="167"/>
                      <a:pt x="162" y="168"/>
                      <a:pt x="163" y="171"/>
                    </a:cubicBezTo>
                    <a:cubicBezTo>
                      <a:pt x="164" y="174"/>
                      <a:pt x="165" y="176"/>
                      <a:pt x="164" y="177"/>
                    </a:cubicBezTo>
                    <a:cubicBezTo>
                      <a:pt x="162" y="179"/>
                      <a:pt x="170" y="178"/>
                      <a:pt x="171" y="178"/>
                    </a:cubicBezTo>
                    <a:cubicBezTo>
                      <a:pt x="172" y="179"/>
                      <a:pt x="168" y="185"/>
                      <a:pt x="165" y="187"/>
                    </a:cubicBezTo>
                    <a:cubicBezTo>
                      <a:pt x="163" y="188"/>
                      <a:pt x="172" y="183"/>
                      <a:pt x="176" y="186"/>
                    </a:cubicBezTo>
                    <a:cubicBezTo>
                      <a:pt x="180" y="190"/>
                      <a:pt x="183" y="190"/>
                      <a:pt x="181" y="193"/>
                    </a:cubicBezTo>
                    <a:cubicBezTo>
                      <a:pt x="179" y="195"/>
                      <a:pt x="173" y="195"/>
                      <a:pt x="171" y="197"/>
                    </a:cubicBezTo>
                    <a:cubicBezTo>
                      <a:pt x="170" y="198"/>
                      <a:pt x="175" y="198"/>
                      <a:pt x="182" y="203"/>
                    </a:cubicBezTo>
                    <a:cubicBezTo>
                      <a:pt x="189" y="208"/>
                      <a:pt x="201" y="217"/>
                      <a:pt x="203" y="218"/>
                    </a:cubicBezTo>
                    <a:cubicBezTo>
                      <a:pt x="205" y="219"/>
                      <a:pt x="219" y="223"/>
                      <a:pt x="218" y="216"/>
                    </a:cubicBezTo>
                    <a:cubicBezTo>
                      <a:pt x="218" y="210"/>
                      <a:pt x="215" y="202"/>
                      <a:pt x="212" y="196"/>
                    </a:cubicBezTo>
                    <a:cubicBezTo>
                      <a:pt x="209" y="191"/>
                      <a:pt x="208" y="183"/>
                      <a:pt x="210" y="183"/>
                    </a:cubicBezTo>
                    <a:cubicBezTo>
                      <a:pt x="212" y="182"/>
                      <a:pt x="218" y="186"/>
                      <a:pt x="222" y="187"/>
                    </a:cubicBezTo>
                    <a:cubicBezTo>
                      <a:pt x="226" y="189"/>
                      <a:pt x="236" y="186"/>
                      <a:pt x="236" y="184"/>
                    </a:cubicBezTo>
                    <a:cubicBezTo>
                      <a:pt x="237" y="182"/>
                      <a:pt x="236" y="174"/>
                      <a:pt x="243" y="171"/>
                    </a:cubicBezTo>
                    <a:cubicBezTo>
                      <a:pt x="249" y="167"/>
                      <a:pt x="251" y="166"/>
                      <a:pt x="257" y="168"/>
                    </a:cubicBezTo>
                    <a:cubicBezTo>
                      <a:pt x="263" y="170"/>
                      <a:pt x="265" y="164"/>
                      <a:pt x="261" y="163"/>
                    </a:cubicBezTo>
                    <a:cubicBezTo>
                      <a:pt x="258" y="162"/>
                      <a:pt x="258" y="159"/>
                      <a:pt x="261" y="156"/>
                    </a:cubicBezTo>
                    <a:cubicBezTo>
                      <a:pt x="265" y="154"/>
                      <a:pt x="273" y="154"/>
                      <a:pt x="272" y="151"/>
                    </a:cubicBezTo>
                    <a:cubicBezTo>
                      <a:pt x="271" y="148"/>
                      <a:pt x="262" y="142"/>
                      <a:pt x="261" y="139"/>
                    </a:cubicBezTo>
                    <a:cubicBezTo>
                      <a:pt x="261" y="136"/>
                      <a:pt x="262" y="131"/>
                      <a:pt x="260" y="132"/>
                    </a:cubicBezTo>
                    <a:cubicBezTo>
                      <a:pt x="258" y="134"/>
                      <a:pt x="255" y="139"/>
                      <a:pt x="252" y="134"/>
                    </a:cubicBezTo>
                    <a:cubicBezTo>
                      <a:pt x="248" y="129"/>
                      <a:pt x="252" y="127"/>
                      <a:pt x="255" y="126"/>
                    </a:cubicBezTo>
                    <a:cubicBezTo>
                      <a:pt x="259" y="125"/>
                      <a:pt x="259" y="120"/>
                      <a:pt x="258" y="118"/>
                    </a:cubicBezTo>
                    <a:cubicBezTo>
                      <a:pt x="257" y="117"/>
                      <a:pt x="250" y="114"/>
                      <a:pt x="251" y="113"/>
                    </a:cubicBezTo>
                    <a:cubicBezTo>
                      <a:pt x="252" y="112"/>
                      <a:pt x="253" y="109"/>
                      <a:pt x="257" y="109"/>
                    </a:cubicBezTo>
                    <a:cubicBezTo>
                      <a:pt x="260" y="110"/>
                      <a:pt x="267" y="105"/>
                      <a:pt x="271" y="102"/>
                    </a:cubicBezTo>
                    <a:cubicBezTo>
                      <a:pt x="275" y="98"/>
                      <a:pt x="281" y="96"/>
                      <a:pt x="286" y="92"/>
                    </a:cubicBezTo>
                    <a:cubicBezTo>
                      <a:pt x="290" y="89"/>
                      <a:pt x="298" y="83"/>
                      <a:pt x="299" y="86"/>
                    </a:cubicBezTo>
                    <a:cubicBezTo>
                      <a:pt x="301" y="88"/>
                      <a:pt x="295" y="92"/>
                      <a:pt x="294" y="95"/>
                    </a:cubicBezTo>
                    <a:cubicBezTo>
                      <a:pt x="293" y="98"/>
                      <a:pt x="300" y="94"/>
                      <a:pt x="302" y="92"/>
                    </a:cubicBezTo>
                    <a:cubicBezTo>
                      <a:pt x="304" y="90"/>
                      <a:pt x="305" y="95"/>
                      <a:pt x="306" y="97"/>
                    </a:cubicBezTo>
                    <a:cubicBezTo>
                      <a:pt x="307" y="99"/>
                      <a:pt x="310" y="95"/>
                      <a:pt x="307" y="90"/>
                    </a:cubicBezTo>
                    <a:cubicBezTo>
                      <a:pt x="304" y="85"/>
                      <a:pt x="305" y="82"/>
                      <a:pt x="308" y="78"/>
                    </a:cubicBezTo>
                    <a:cubicBezTo>
                      <a:pt x="312" y="75"/>
                      <a:pt x="319" y="71"/>
                      <a:pt x="325" y="69"/>
                    </a:cubicBezTo>
                    <a:cubicBezTo>
                      <a:pt x="331" y="67"/>
                      <a:pt x="336" y="69"/>
                      <a:pt x="335" y="72"/>
                    </a:cubicBezTo>
                    <a:cubicBezTo>
                      <a:pt x="333" y="75"/>
                      <a:pt x="331" y="81"/>
                      <a:pt x="336" y="79"/>
                    </a:cubicBezTo>
                    <a:cubicBezTo>
                      <a:pt x="341" y="78"/>
                      <a:pt x="345" y="74"/>
                      <a:pt x="347" y="76"/>
                    </a:cubicBezTo>
                    <a:cubicBezTo>
                      <a:pt x="349" y="78"/>
                      <a:pt x="353" y="78"/>
                      <a:pt x="356" y="74"/>
                    </a:cubicBezTo>
                    <a:cubicBezTo>
                      <a:pt x="359" y="70"/>
                      <a:pt x="366" y="69"/>
                      <a:pt x="368" y="72"/>
                    </a:cubicBezTo>
                    <a:cubicBezTo>
                      <a:pt x="370" y="75"/>
                      <a:pt x="381" y="71"/>
                      <a:pt x="383" y="64"/>
                    </a:cubicBezTo>
                    <a:cubicBezTo>
                      <a:pt x="385" y="56"/>
                      <a:pt x="385" y="49"/>
                      <a:pt x="391" y="43"/>
                    </a:cubicBezTo>
                    <a:cubicBezTo>
                      <a:pt x="396" y="37"/>
                      <a:pt x="399" y="30"/>
                      <a:pt x="407" y="23"/>
                    </a:cubicBezTo>
                    <a:cubicBezTo>
                      <a:pt x="415" y="15"/>
                      <a:pt x="428" y="16"/>
                      <a:pt x="434" y="19"/>
                    </a:cubicBezTo>
                    <a:cubicBezTo>
                      <a:pt x="440" y="22"/>
                      <a:pt x="438" y="25"/>
                      <a:pt x="443" y="29"/>
                    </a:cubicBezTo>
                    <a:cubicBezTo>
                      <a:pt x="447" y="32"/>
                      <a:pt x="452" y="26"/>
                      <a:pt x="453" y="23"/>
                    </a:cubicBezTo>
                    <a:cubicBezTo>
                      <a:pt x="455" y="20"/>
                      <a:pt x="460" y="24"/>
                      <a:pt x="464" y="27"/>
                    </a:cubicBezTo>
                    <a:cubicBezTo>
                      <a:pt x="468" y="31"/>
                      <a:pt x="474" y="32"/>
                      <a:pt x="474" y="30"/>
                    </a:cubicBezTo>
                    <a:cubicBezTo>
                      <a:pt x="474" y="28"/>
                      <a:pt x="468" y="26"/>
                      <a:pt x="465" y="20"/>
                    </a:cubicBezTo>
                    <a:cubicBezTo>
                      <a:pt x="462" y="15"/>
                      <a:pt x="462" y="14"/>
                      <a:pt x="464" y="9"/>
                    </a:cubicBezTo>
                    <a:cubicBezTo>
                      <a:pt x="476" y="16"/>
                      <a:pt x="476" y="16"/>
                      <a:pt x="476" y="16"/>
                    </a:cubicBezTo>
                    <a:cubicBezTo>
                      <a:pt x="489" y="23"/>
                      <a:pt x="489" y="23"/>
                      <a:pt x="489" y="23"/>
                    </a:cubicBezTo>
                    <a:cubicBezTo>
                      <a:pt x="494" y="27"/>
                      <a:pt x="494" y="27"/>
                      <a:pt x="494" y="27"/>
                    </a:cubicBezTo>
                    <a:cubicBezTo>
                      <a:pt x="501" y="36"/>
                      <a:pt x="501" y="36"/>
                      <a:pt x="501" y="36"/>
                    </a:cubicBezTo>
                    <a:cubicBezTo>
                      <a:pt x="490" y="46"/>
                      <a:pt x="490" y="46"/>
                      <a:pt x="490" y="46"/>
                    </a:cubicBezTo>
                    <a:cubicBezTo>
                      <a:pt x="490" y="53"/>
                      <a:pt x="490" y="53"/>
                      <a:pt x="490" y="53"/>
                    </a:cubicBezTo>
                    <a:cubicBezTo>
                      <a:pt x="486" y="62"/>
                      <a:pt x="486" y="62"/>
                      <a:pt x="486" y="62"/>
                    </a:cubicBezTo>
                    <a:cubicBezTo>
                      <a:pt x="484" y="67"/>
                      <a:pt x="484" y="67"/>
                      <a:pt x="484" y="67"/>
                    </a:cubicBezTo>
                    <a:cubicBezTo>
                      <a:pt x="483" y="75"/>
                      <a:pt x="483" y="75"/>
                      <a:pt x="483" y="75"/>
                    </a:cubicBezTo>
                    <a:cubicBezTo>
                      <a:pt x="490" y="83"/>
                      <a:pt x="490" y="83"/>
                      <a:pt x="490" y="83"/>
                    </a:cubicBezTo>
                    <a:cubicBezTo>
                      <a:pt x="490" y="91"/>
                      <a:pt x="490" y="91"/>
                      <a:pt x="490" y="91"/>
                    </a:cubicBezTo>
                    <a:cubicBezTo>
                      <a:pt x="503" y="91"/>
                      <a:pt x="503" y="91"/>
                      <a:pt x="503" y="91"/>
                    </a:cubicBezTo>
                    <a:cubicBezTo>
                      <a:pt x="513" y="90"/>
                      <a:pt x="513" y="90"/>
                      <a:pt x="513" y="90"/>
                    </a:cubicBezTo>
                    <a:cubicBezTo>
                      <a:pt x="523" y="99"/>
                      <a:pt x="523" y="99"/>
                      <a:pt x="523" y="99"/>
                    </a:cubicBezTo>
                    <a:cubicBezTo>
                      <a:pt x="529" y="106"/>
                      <a:pt x="529" y="106"/>
                      <a:pt x="529" y="106"/>
                    </a:cubicBezTo>
                    <a:cubicBezTo>
                      <a:pt x="530" y="116"/>
                      <a:pt x="530" y="116"/>
                      <a:pt x="530" y="116"/>
                    </a:cubicBezTo>
                    <a:cubicBezTo>
                      <a:pt x="529" y="123"/>
                      <a:pt x="529" y="123"/>
                      <a:pt x="529" y="123"/>
                    </a:cubicBezTo>
                    <a:cubicBezTo>
                      <a:pt x="517" y="123"/>
                      <a:pt x="517" y="123"/>
                      <a:pt x="517" y="123"/>
                    </a:cubicBezTo>
                    <a:cubicBezTo>
                      <a:pt x="517" y="131"/>
                      <a:pt x="517" y="131"/>
                      <a:pt x="517" y="131"/>
                    </a:cubicBezTo>
                    <a:cubicBezTo>
                      <a:pt x="509" y="131"/>
                      <a:pt x="509" y="131"/>
                      <a:pt x="509" y="131"/>
                    </a:cubicBezTo>
                    <a:cubicBezTo>
                      <a:pt x="508" y="141"/>
                      <a:pt x="508" y="141"/>
                      <a:pt x="508" y="141"/>
                    </a:cubicBezTo>
                    <a:cubicBezTo>
                      <a:pt x="502" y="144"/>
                      <a:pt x="502" y="144"/>
                      <a:pt x="502" y="144"/>
                    </a:cubicBezTo>
                    <a:cubicBezTo>
                      <a:pt x="504" y="149"/>
                      <a:pt x="504" y="149"/>
                      <a:pt x="504" y="149"/>
                    </a:cubicBezTo>
                    <a:cubicBezTo>
                      <a:pt x="512" y="153"/>
                      <a:pt x="512" y="153"/>
                      <a:pt x="512" y="153"/>
                    </a:cubicBezTo>
                    <a:cubicBezTo>
                      <a:pt x="504" y="159"/>
                      <a:pt x="504" y="159"/>
                      <a:pt x="504" y="159"/>
                    </a:cubicBezTo>
                    <a:cubicBezTo>
                      <a:pt x="514" y="168"/>
                      <a:pt x="514" y="168"/>
                      <a:pt x="514" y="168"/>
                    </a:cubicBezTo>
                    <a:cubicBezTo>
                      <a:pt x="513" y="181"/>
                      <a:pt x="513" y="181"/>
                      <a:pt x="513" y="181"/>
                    </a:cubicBezTo>
                    <a:cubicBezTo>
                      <a:pt x="525" y="191"/>
                      <a:pt x="525" y="191"/>
                      <a:pt x="525" y="191"/>
                    </a:cubicBezTo>
                    <a:cubicBezTo>
                      <a:pt x="527" y="199"/>
                      <a:pt x="527" y="199"/>
                      <a:pt x="527" y="199"/>
                    </a:cubicBezTo>
                    <a:cubicBezTo>
                      <a:pt x="521" y="202"/>
                      <a:pt x="521" y="202"/>
                      <a:pt x="521" y="202"/>
                    </a:cubicBezTo>
                    <a:cubicBezTo>
                      <a:pt x="518" y="211"/>
                      <a:pt x="518" y="211"/>
                      <a:pt x="518" y="211"/>
                    </a:cubicBezTo>
                    <a:cubicBezTo>
                      <a:pt x="516" y="222"/>
                      <a:pt x="516" y="222"/>
                      <a:pt x="516" y="222"/>
                    </a:cubicBezTo>
                    <a:cubicBezTo>
                      <a:pt x="509" y="222"/>
                      <a:pt x="509" y="222"/>
                      <a:pt x="509" y="222"/>
                    </a:cubicBezTo>
                    <a:cubicBezTo>
                      <a:pt x="502" y="221"/>
                      <a:pt x="502" y="221"/>
                      <a:pt x="502" y="221"/>
                    </a:cubicBezTo>
                    <a:cubicBezTo>
                      <a:pt x="501" y="229"/>
                      <a:pt x="501" y="229"/>
                      <a:pt x="501" y="229"/>
                    </a:cubicBezTo>
                    <a:cubicBezTo>
                      <a:pt x="494" y="234"/>
                      <a:pt x="494" y="234"/>
                      <a:pt x="494" y="234"/>
                    </a:cubicBezTo>
                    <a:cubicBezTo>
                      <a:pt x="488" y="239"/>
                      <a:pt x="488" y="239"/>
                      <a:pt x="488" y="239"/>
                    </a:cubicBezTo>
                    <a:cubicBezTo>
                      <a:pt x="501" y="245"/>
                      <a:pt x="501" y="245"/>
                      <a:pt x="501" y="245"/>
                    </a:cubicBezTo>
                    <a:cubicBezTo>
                      <a:pt x="497" y="251"/>
                      <a:pt x="497" y="251"/>
                      <a:pt x="497" y="251"/>
                    </a:cubicBezTo>
                    <a:cubicBezTo>
                      <a:pt x="494" y="252"/>
                      <a:pt x="494" y="252"/>
                      <a:pt x="494" y="252"/>
                    </a:cubicBezTo>
                    <a:cubicBezTo>
                      <a:pt x="486" y="256"/>
                      <a:pt x="486" y="256"/>
                      <a:pt x="486" y="256"/>
                    </a:cubicBezTo>
                    <a:cubicBezTo>
                      <a:pt x="479" y="263"/>
                      <a:pt x="479" y="263"/>
                      <a:pt x="479" y="263"/>
                    </a:cubicBezTo>
                    <a:cubicBezTo>
                      <a:pt x="483" y="269"/>
                      <a:pt x="483" y="269"/>
                      <a:pt x="483" y="269"/>
                    </a:cubicBezTo>
                    <a:cubicBezTo>
                      <a:pt x="484" y="277"/>
                      <a:pt x="484" y="277"/>
                      <a:pt x="484" y="277"/>
                    </a:cubicBezTo>
                    <a:cubicBezTo>
                      <a:pt x="489" y="288"/>
                      <a:pt x="489" y="288"/>
                      <a:pt x="489" y="288"/>
                    </a:cubicBezTo>
                    <a:cubicBezTo>
                      <a:pt x="500" y="300"/>
                      <a:pt x="500" y="300"/>
                      <a:pt x="500" y="300"/>
                    </a:cubicBezTo>
                    <a:cubicBezTo>
                      <a:pt x="509" y="307"/>
                      <a:pt x="509" y="307"/>
                      <a:pt x="509" y="307"/>
                    </a:cubicBezTo>
                    <a:cubicBezTo>
                      <a:pt x="511" y="318"/>
                      <a:pt x="511" y="318"/>
                      <a:pt x="511" y="318"/>
                    </a:cubicBezTo>
                    <a:cubicBezTo>
                      <a:pt x="509" y="318"/>
                      <a:pt x="509" y="318"/>
                      <a:pt x="509" y="318"/>
                    </a:cubicBezTo>
                    <a:cubicBezTo>
                      <a:pt x="512" y="336"/>
                      <a:pt x="512" y="336"/>
                      <a:pt x="512" y="336"/>
                    </a:cubicBezTo>
                    <a:cubicBezTo>
                      <a:pt x="504" y="332"/>
                      <a:pt x="504" y="332"/>
                      <a:pt x="504" y="332"/>
                    </a:cubicBezTo>
                    <a:cubicBezTo>
                      <a:pt x="499" y="333"/>
                      <a:pt x="499" y="333"/>
                      <a:pt x="499" y="333"/>
                    </a:cubicBezTo>
                    <a:cubicBezTo>
                      <a:pt x="492" y="341"/>
                      <a:pt x="492" y="341"/>
                      <a:pt x="492" y="341"/>
                    </a:cubicBezTo>
                    <a:cubicBezTo>
                      <a:pt x="484" y="348"/>
                      <a:pt x="484" y="348"/>
                      <a:pt x="484" y="348"/>
                    </a:cubicBezTo>
                    <a:cubicBezTo>
                      <a:pt x="478" y="350"/>
                      <a:pt x="478" y="350"/>
                      <a:pt x="478" y="350"/>
                    </a:cubicBezTo>
                    <a:cubicBezTo>
                      <a:pt x="467" y="345"/>
                      <a:pt x="467" y="345"/>
                      <a:pt x="467" y="345"/>
                    </a:cubicBezTo>
                    <a:cubicBezTo>
                      <a:pt x="459" y="345"/>
                      <a:pt x="459" y="345"/>
                      <a:pt x="459" y="345"/>
                    </a:cubicBezTo>
                    <a:cubicBezTo>
                      <a:pt x="457" y="353"/>
                      <a:pt x="457" y="353"/>
                      <a:pt x="457" y="353"/>
                    </a:cubicBezTo>
                    <a:cubicBezTo>
                      <a:pt x="462" y="358"/>
                      <a:pt x="462" y="358"/>
                      <a:pt x="462" y="358"/>
                    </a:cubicBezTo>
                    <a:cubicBezTo>
                      <a:pt x="465" y="366"/>
                      <a:pt x="465" y="366"/>
                      <a:pt x="465" y="366"/>
                    </a:cubicBezTo>
                    <a:cubicBezTo>
                      <a:pt x="467" y="384"/>
                      <a:pt x="467" y="384"/>
                      <a:pt x="467" y="384"/>
                    </a:cubicBezTo>
                    <a:cubicBezTo>
                      <a:pt x="460" y="391"/>
                      <a:pt x="460" y="391"/>
                      <a:pt x="460" y="391"/>
                    </a:cubicBezTo>
                    <a:cubicBezTo>
                      <a:pt x="463" y="397"/>
                      <a:pt x="463" y="397"/>
                      <a:pt x="463" y="397"/>
                    </a:cubicBezTo>
                    <a:cubicBezTo>
                      <a:pt x="463" y="411"/>
                      <a:pt x="463" y="411"/>
                      <a:pt x="463" y="411"/>
                    </a:cubicBezTo>
                    <a:cubicBezTo>
                      <a:pt x="473" y="414"/>
                      <a:pt x="473" y="414"/>
                      <a:pt x="473" y="414"/>
                    </a:cubicBezTo>
                    <a:cubicBezTo>
                      <a:pt x="479" y="423"/>
                      <a:pt x="479" y="423"/>
                      <a:pt x="479" y="423"/>
                    </a:cubicBezTo>
                    <a:cubicBezTo>
                      <a:pt x="486" y="432"/>
                      <a:pt x="486" y="432"/>
                      <a:pt x="486" y="432"/>
                    </a:cubicBezTo>
                    <a:cubicBezTo>
                      <a:pt x="486" y="436"/>
                      <a:pt x="486" y="436"/>
                      <a:pt x="486" y="436"/>
                    </a:cubicBezTo>
                    <a:cubicBezTo>
                      <a:pt x="478" y="438"/>
                      <a:pt x="478" y="438"/>
                      <a:pt x="478" y="438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69" y="461"/>
                      <a:pt x="469" y="461"/>
                      <a:pt x="469" y="461"/>
                    </a:cubicBezTo>
                    <a:cubicBezTo>
                      <a:pt x="462" y="461"/>
                      <a:pt x="462" y="461"/>
                      <a:pt x="462" y="461"/>
                    </a:cubicBezTo>
                    <a:cubicBezTo>
                      <a:pt x="461" y="467"/>
                      <a:pt x="461" y="467"/>
                      <a:pt x="461" y="467"/>
                    </a:cubicBezTo>
                    <a:cubicBezTo>
                      <a:pt x="464" y="472"/>
                      <a:pt x="464" y="472"/>
                      <a:pt x="464" y="472"/>
                    </a:cubicBezTo>
                    <a:cubicBezTo>
                      <a:pt x="461" y="479"/>
                      <a:pt x="461" y="479"/>
                      <a:pt x="461" y="479"/>
                    </a:cubicBezTo>
                    <a:cubicBezTo>
                      <a:pt x="452" y="483"/>
                      <a:pt x="452" y="483"/>
                      <a:pt x="452" y="483"/>
                    </a:cubicBezTo>
                    <a:cubicBezTo>
                      <a:pt x="445" y="483"/>
                      <a:pt x="445" y="483"/>
                      <a:pt x="445" y="483"/>
                    </a:cubicBezTo>
                    <a:cubicBezTo>
                      <a:pt x="437" y="489"/>
                      <a:pt x="437" y="489"/>
                      <a:pt x="437" y="489"/>
                    </a:cubicBezTo>
                    <a:cubicBezTo>
                      <a:pt x="436" y="498"/>
                      <a:pt x="436" y="498"/>
                      <a:pt x="436" y="498"/>
                    </a:cubicBezTo>
                    <a:cubicBezTo>
                      <a:pt x="439" y="500"/>
                      <a:pt x="439" y="500"/>
                      <a:pt x="439" y="500"/>
                    </a:cubicBezTo>
                    <a:cubicBezTo>
                      <a:pt x="435" y="505"/>
                      <a:pt x="435" y="505"/>
                      <a:pt x="435" y="505"/>
                    </a:cubicBezTo>
                    <a:cubicBezTo>
                      <a:pt x="440" y="510"/>
                      <a:pt x="440" y="510"/>
                      <a:pt x="440" y="510"/>
                    </a:cubicBezTo>
                    <a:cubicBezTo>
                      <a:pt x="436" y="515"/>
                      <a:pt x="436" y="515"/>
                      <a:pt x="436" y="515"/>
                    </a:cubicBezTo>
                    <a:cubicBezTo>
                      <a:pt x="441" y="522"/>
                      <a:pt x="441" y="522"/>
                      <a:pt x="441" y="522"/>
                    </a:cubicBezTo>
                    <a:cubicBezTo>
                      <a:pt x="441" y="530"/>
                      <a:pt x="441" y="530"/>
                      <a:pt x="441" y="530"/>
                    </a:cubicBezTo>
                    <a:cubicBezTo>
                      <a:pt x="435" y="530"/>
                      <a:pt x="435" y="530"/>
                      <a:pt x="435" y="530"/>
                    </a:cubicBezTo>
                    <a:cubicBezTo>
                      <a:pt x="442" y="537"/>
                      <a:pt x="442" y="537"/>
                      <a:pt x="442" y="537"/>
                    </a:cubicBezTo>
                    <a:cubicBezTo>
                      <a:pt x="448" y="538"/>
                      <a:pt x="448" y="538"/>
                      <a:pt x="448" y="538"/>
                    </a:cubicBezTo>
                    <a:cubicBezTo>
                      <a:pt x="445" y="547"/>
                      <a:pt x="445" y="547"/>
                      <a:pt x="445" y="547"/>
                    </a:cubicBezTo>
                    <a:cubicBezTo>
                      <a:pt x="448" y="552"/>
                      <a:pt x="448" y="552"/>
                      <a:pt x="448" y="552"/>
                    </a:cubicBezTo>
                    <a:cubicBezTo>
                      <a:pt x="442" y="557"/>
                      <a:pt x="442" y="557"/>
                      <a:pt x="442" y="557"/>
                    </a:cubicBezTo>
                    <a:cubicBezTo>
                      <a:pt x="443" y="562"/>
                      <a:pt x="443" y="562"/>
                      <a:pt x="443" y="562"/>
                    </a:cubicBezTo>
                    <a:cubicBezTo>
                      <a:pt x="453" y="560"/>
                      <a:pt x="453" y="560"/>
                      <a:pt x="453" y="560"/>
                    </a:cubicBezTo>
                    <a:cubicBezTo>
                      <a:pt x="462" y="563"/>
                      <a:pt x="462" y="563"/>
                      <a:pt x="462" y="563"/>
                    </a:cubicBezTo>
                    <a:cubicBezTo>
                      <a:pt x="462" y="572"/>
                      <a:pt x="462" y="572"/>
                      <a:pt x="462" y="572"/>
                    </a:cubicBezTo>
                    <a:cubicBezTo>
                      <a:pt x="456" y="578"/>
                      <a:pt x="456" y="578"/>
                      <a:pt x="456" y="578"/>
                    </a:cubicBezTo>
                    <a:cubicBezTo>
                      <a:pt x="461" y="582"/>
                      <a:pt x="461" y="582"/>
                      <a:pt x="461" y="582"/>
                    </a:cubicBezTo>
                    <a:cubicBezTo>
                      <a:pt x="460" y="591"/>
                      <a:pt x="460" y="591"/>
                      <a:pt x="460" y="591"/>
                    </a:cubicBezTo>
                    <a:cubicBezTo>
                      <a:pt x="464" y="598"/>
                      <a:pt x="464" y="598"/>
                      <a:pt x="464" y="598"/>
                    </a:cubicBezTo>
                    <a:cubicBezTo>
                      <a:pt x="468" y="597"/>
                      <a:pt x="468" y="597"/>
                      <a:pt x="468" y="597"/>
                    </a:cubicBezTo>
                    <a:cubicBezTo>
                      <a:pt x="462" y="598"/>
                      <a:pt x="462" y="598"/>
                      <a:pt x="462" y="598"/>
                    </a:cubicBezTo>
                    <a:cubicBezTo>
                      <a:pt x="442" y="613"/>
                      <a:pt x="442" y="613"/>
                      <a:pt x="442" y="613"/>
                    </a:cubicBezTo>
                    <a:cubicBezTo>
                      <a:pt x="443" y="618"/>
                      <a:pt x="443" y="618"/>
                      <a:pt x="443" y="618"/>
                    </a:cubicBezTo>
                    <a:cubicBezTo>
                      <a:pt x="435" y="623"/>
                      <a:pt x="435" y="623"/>
                      <a:pt x="435" y="623"/>
                    </a:cubicBezTo>
                    <a:cubicBezTo>
                      <a:pt x="427" y="623"/>
                      <a:pt x="427" y="623"/>
                      <a:pt x="427" y="623"/>
                    </a:cubicBezTo>
                    <a:cubicBezTo>
                      <a:pt x="422" y="625"/>
                      <a:pt x="422" y="625"/>
                      <a:pt x="422" y="625"/>
                    </a:cubicBezTo>
                    <a:cubicBezTo>
                      <a:pt x="421" y="630"/>
                      <a:pt x="421" y="630"/>
                      <a:pt x="421" y="630"/>
                    </a:cubicBezTo>
                    <a:cubicBezTo>
                      <a:pt x="411" y="628"/>
                      <a:pt x="411" y="628"/>
                      <a:pt x="411" y="628"/>
                    </a:cubicBezTo>
                    <a:cubicBezTo>
                      <a:pt x="399" y="642"/>
                      <a:pt x="399" y="642"/>
                      <a:pt x="399" y="642"/>
                    </a:cubicBezTo>
                    <a:cubicBezTo>
                      <a:pt x="393" y="638"/>
                      <a:pt x="393" y="638"/>
                      <a:pt x="393" y="638"/>
                    </a:cubicBezTo>
                    <a:cubicBezTo>
                      <a:pt x="389" y="642"/>
                      <a:pt x="389" y="642"/>
                      <a:pt x="389" y="642"/>
                    </a:cubicBezTo>
                    <a:cubicBezTo>
                      <a:pt x="385" y="639"/>
                      <a:pt x="385" y="639"/>
                      <a:pt x="385" y="639"/>
                    </a:cubicBezTo>
                    <a:cubicBezTo>
                      <a:pt x="382" y="643"/>
                      <a:pt x="382" y="643"/>
                      <a:pt x="382" y="643"/>
                    </a:cubicBezTo>
                    <a:cubicBezTo>
                      <a:pt x="372" y="648"/>
                      <a:pt x="372" y="648"/>
                      <a:pt x="372" y="648"/>
                    </a:cubicBezTo>
                    <a:cubicBezTo>
                      <a:pt x="361" y="639"/>
                      <a:pt x="361" y="639"/>
                      <a:pt x="361" y="639"/>
                    </a:cubicBezTo>
                    <a:cubicBezTo>
                      <a:pt x="353" y="638"/>
                      <a:pt x="353" y="638"/>
                      <a:pt x="353" y="638"/>
                    </a:cubicBezTo>
                    <a:cubicBezTo>
                      <a:pt x="350" y="643"/>
                      <a:pt x="350" y="643"/>
                      <a:pt x="350" y="643"/>
                    </a:cubicBezTo>
                    <a:cubicBezTo>
                      <a:pt x="339" y="639"/>
                      <a:pt x="339" y="639"/>
                      <a:pt x="339" y="639"/>
                    </a:cubicBezTo>
                    <a:cubicBezTo>
                      <a:pt x="334" y="645"/>
                      <a:pt x="334" y="645"/>
                      <a:pt x="334" y="645"/>
                    </a:cubicBezTo>
                    <a:cubicBezTo>
                      <a:pt x="325" y="641"/>
                      <a:pt x="325" y="641"/>
                      <a:pt x="325" y="641"/>
                    </a:cubicBezTo>
                    <a:cubicBezTo>
                      <a:pt x="319" y="644"/>
                      <a:pt x="319" y="644"/>
                      <a:pt x="319" y="644"/>
                    </a:cubicBezTo>
                    <a:cubicBezTo>
                      <a:pt x="312" y="638"/>
                      <a:pt x="312" y="638"/>
                      <a:pt x="312" y="638"/>
                    </a:cubicBezTo>
                    <a:cubicBezTo>
                      <a:pt x="309" y="643"/>
                      <a:pt x="309" y="643"/>
                      <a:pt x="309" y="643"/>
                    </a:cubicBezTo>
                    <a:cubicBezTo>
                      <a:pt x="301" y="643"/>
                      <a:pt x="301" y="643"/>
                      <a:pt x="301" y="643"/>
                    </a:cubicBezTo>
                    <a:cubicBezTo>
                      <a:pt x="290" y="654"/>
                      <a:pt x="290" y="654"/>
                      <a:pt x="290" y="654"/>
                    </a:cubicBezTo>
                    <a:cubicBezTo>
                      <a:pt x="287" y="653"/>
                      <a:pt x="287" y="653"/>
                      <a:pt x="287" y="653"/>
                    </a:cubicBezTo>
                    <a:cubicBezTo>
                      <a:pt x="286" y="647"/>
                      <a:pt x="286" y="647"/>
                      <a:pt x="286" y="647"/>
                    </a:cubicBezTo>
                    <a:cubicBezTo>
                      <a:pt x="281" y="643"/>
                      <a:pt x="281" y="643"/>
                      <a:pt x="281" y="643"/>
                    </a:cubicBezTo>
                    <a:cubicBezTo>
                      <a:pt x="275" y="637"/>
                      <a:pt x="275" y="637"/>
                      <a:pt x="275" y="637"/>
                    </a:cubicBezTo>
                    <a:cubicBezTo>
                      <a:pt x="269" y="636"/>
                      <a:pt x="269" y="636"/>
                      <a:pt x="269" y="636"/>
                    </a:cubicBezTo>
                    <a:cubicBezTo>
                      <a:pt x="267" y="628"/>
                      <a:pt x="267" y="628"/>
                      <a:pt x="267" y="628"/>
                    </a:cubicBezTo>
                    <a:cubicBezTo>
                      <a:pt x="264" y="625"/>
                      <a:pt x="264" y="625"/>
                      <a:pt x="264" y="625"/>
                    </a:cubicBezTo>
                    <a:cubicBezTo>
                      <a:pt x="265" y="619"/>
                      <a:pt x="265" y="619"/>
                      <a:pt x="265" y="619"/>
                    </a:cubicBezTo>
                    <a:cubicBezTo>
                      <a:pt x="253" y="606"/>
                      <a:pt x="253" y="606"/>
                      <a:pt x="253" y="606"/>
                    </a:cubicBezTo>
                    <a:cubicBezTo>
                      <a:pt x="252" y="603"/>
                      <a:pt x="252" y="603"/>
                      <a:pt x="252" y="603"/>
                    </a:cubicBezTo>
                    <a:cubicBezTo>
                      <a:pt x="248" y="603"/>
                      <a:pt x="248" y="603"/>
                      <a:pt x="248" y="603"/>
                    </a:cubicBezTo>
                    <a:cubicBezTo>
                      <a:pt x="248" y="597"/>
                      <a:pt x="248" y="597"/>
                      <a:pt x="248" y="597"/>
                    </a:cubicBezTo>
                    <a:cubicBezTo>
                      <a:pt x="238" y="587"/>
                      <a:pt x="238" y="587"/>
                      <a:pt x="238" y="587"/>
                    </a:cubicBezTo>
                    <a:cubicBezTo>
                      <a:pt x="234" y="591"/>
                      <a:pt x="234" y="591"/>
                      <a:pt x="234" y="591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25" y="598"/>
                      <a:pt x="225" y="598"/>
                      <a:pt x="225" y="598"/>
                    </a:cubicBezTo>
                    <a:cubicBezTo>
                      <a:pt x="220" y="592"/>
                      <a:pt x="220" y="592"/>
                      <a:pt x="220" y="592"/>
                    </a:cubicBezTo>
                    <a:cubicBezTo>
                      <a:pt x="219" y="586"/>
                      <a:pt x="219" y="586"/>
                      <a:pt x="219" y="586"/>
                    </a:cubicBezTo>
                    <a:cubicBezTo>
                      <a:pt x="211" y="583"/>
                      <a:pt x="211" y="583"/>
                      <a:pt x="211" y="583"/>
                    </a:cubicBezTo>
                    <a:cubicBezTo>
                      <a:pt x="211" y="583"/>
                      <a:pt x="204" y="580"/>
                      <a:pt x="204" y="580"/>
                    </a:cubicBezTo>
                    <a:cubicBezTo>
                      <a:pt x="203" y="580"/>
                      <a:pt x="189" y="580"/>
                      <a:pt x="189" y="580"/>
                    </a:cubicBezTo>
                    <a:cubicBezTo>
                      <a:pt x="184" y="586"/>
                      <a:pt x="184" y="586"/>
                      <a:pt x="184" y="586"/>
                    </a:cubicBezTo>
                    <a:cubicBezTo>
                      <a:pt x="182" y="592"/>
                      <a:pt x="182" y="592"/>
                      <a:pt x="182" y="592"/>
                    </a:cubicBezTo>
                    <a:cubicBezTo>
                      <a:pt x="178" y="595"/>
                      <a:pt x="178" y="595"/>
                      <a:pt x="178" y="595"/>
                    </a:cubicBezTo>
                    <a:cubicBezTo>
                      <a:pt x="183" y="602"/>
                      <a:pt x="183" y="602"/>
                      <a:pt x="183" y="602"/>
                    </a:cubicBezTo>
                    <a:cubicBezTo>
                      <a:pt x="177" y="608"/>
                      <a:pt x="177" y="608"/>
                      <a:pt x="177" y="608"/>
                    </a:cubicBezTo>
                    <a:cubicBezTo>
                      <a:pt x="172" y="616"/>
                      <a:pt x="172" y="616"/>
                      <a:pt x="172" y="616"/>
                    </a:cubicBezTo>
                    <a:cubicBezTo>
                      <a:pt x="173" y="628"/>
                      <a:pt x="173" y="628"/>
                      <a:pt x="173" y="628"/>
                    </a:cubicBezTo>
                    <a:cubicBezTo>
                      <a:pt x="164" y="633"/>
                      <a:pt x="164" y="633"/>
                      <a:pt x="164" y="633"/>
                    </a:cubicBezTo>
                    <a:cubicBezTo>
                      <a:pt x="164" y="641"/>
                      <a:pt x="164" y="641"/>
                      <a:pt x="164" y="641"/>
                    </a:cubicBezTo>
                    <a:cubicBezTo>
                      <a:pt x="160" y="637"/>
                      <a:pt x="160" y="637"/>
                      <a:pt x="160" y="637"/>
                    </a:cubicBezTo>
                    <a:cubicBezTo>
                      <a:pt x="159" y="630"/>
                      <a:pt x="159" y="630"/>
                      <a:pt x="159" y="630"/>
                    </a:cubicBezTo>
                    <a:cubicBezTo>
                      <a:pt x="156" y="627"/>
                      <a:pt x="156" y="627"/>
                      <a:pt x="156" y="627"/>
                    </a:cubicBezTo>
                    <a:cubicBezTo>
                      <a:pt x="151" y="632"/>
                      <a:pt x="151" y="632"/>
                      <a:pt x="151" y="632"/>
                    </a:cubicBezTo>
                    <a:cubicBezTo>
                      <a:pt x="146" y="634"/>
                      <a:pt x="146" y="634"/>
                      <a:pt x="146" y="634"/>
                    </a:cubicBezTo>
                    <a:cubicBezTo>
                      <a:pt x="136" y="637"/>
                      <a:pt x="136" y="637"/>
                      <a:pt x="136" y="637"/>
                    </a:cubicBezTo>
                    <a:cubicBezTo>
                      <a:pt x="129" y="648"/>
                      <a:pt x="129" y="648"/>
                      <a:pt x="129" y="648"/>
                    </a:cubicBezTo>
                    <a:cubicBezTo>
                      <a:pt x="121" y="649"/>
                      <a:pt x="121" y="649"/>
                      <a:pt x="121" y="649"/>
                    </a:cubicBezTo>
                    <a:cubicBezTo>
                      <a:pt x="112" y="641"/>
                      <a:pt x="112" y="641"/>
                      <a:pt x="112" y="641"/>
                    </a:cubicBezTo>
                    <a:cubicBezTo>
                      <a:pt x="112" y="613"/>
                      <a:pt x="112" y="613"/>
                      <a:pt x="112" y="613"/>
                    </a:cubicBezTo>
                    <a:cubicBezTo>
                      <a:pt x="113" y="601"/>
                      <a:pt x="113" y="601"/>
                      <a:pt x="113" y="601"/>
                    </a:cubicBezTo>
                    <a:cubicBezTo>
                      <a:pt x="114" y="589"/>
                      <a:pt x="114" y="589"/>
                      <a:pt x="114" y="589"/>
                    </a:cubicBezTo>
                    <a:cubicBezTo>
                      <a:pt x="104" y="583"/>
                      <a:pt x="104" y="583"/>
                      <a:pt x="104" y="583"/>
                    </a:cubicBezTo>
                    <a:cubicBezTo>
                      <a:pt x="103" y="578"/>
                      <a:pt x="103" y="578"/>
                      <a:pt x="103" y="578"/>
                    </a:cubicBezTo>
                    <a:cubicBezTo>
                      <a:pt x="100" y="573"/>
                      <a:pt x="100" y="573"/>
                      <a:pt x="100" y="573"/>
                    </a:cubicBezTo>
                    <a:cubicBezTo>
                      <a:pt x="97" y="571"/>
                      <a:pt x="97" y="571"/>
                      <a:pt x="97" y="571"/>
                    </a:cubicBezTo>
                    <a:cubicBezTo>
                      <a:pt x="97" y="566"/>
                      <a:pt x="97" y="566"/>
                      <a:pt x="97" y="566"/>
                    </a:cubicBezTo>
                    <a:cubicBezTo>
                      <a:pt x="100" y="563"/>
                      <a:pt x="100" y="563"/>
                      <a:pt x="100" y="563"/>
                    </a:cubicBezTo>
                    <a:cubicBezTo>
                      <a:pt x="100" y="557"/>
                      <a:pt x="100" y="557"/>
                      <a:pt x="100" y="557"/>
                    </a:cubicBezTo>
                    <a:cubicBezTo>
                      <a:pt x="95" y="554"/>
                      <a:pt x="95" y="554"/>
                      <a:pt x="95" y="554"/>
                    </a:cubicBezTo>
                    <a:cubicBezTo>
                      <a:pt x="86" y="551"/>
                      <a:pt x="86" y="551"/>
                      <a:pt x="86" y="551"/>
                    </a:cubicBezTo>
                    <a:cubicBezTo>
                      <a:pt x="88" y="544"/>
                      <a:pt x="88" y="544"/>
                      <a:pt x="88" y="544"/>
                    </a:cubicBezTo>
                    <a:cubicBezTo>
                      <a:pt x="85" y="538"/>
                      <a:pt x="85" y="538"/>
                      <a:pt x="85" y="538"/>
                    </a:cubicBezTo>
                    <a:cubicBezTo>
                      <a:pt x="81" y="530"/>
                      <a:pt x="81" y="530"/>
                      <a:pt x="81" y="530"/>
                    </a:cubicBezTo>
                    <a:cubicBezTo>
                      <a:pt x="76" y="524"/>
                      <a:pt x="76" y="524"/>
                      <a:pt x="76" y="524"/>
                    </a:cubicBezTo>
                    <a:cubicBezTo>
                      <a:pt x="66" y="526"/>
                      <a:pt x="66" y="526"/>
                      <a:pt x="66" y="526"/>
                    </a:cubicBezTo>
                    <a:cubicBezTo>
                      <a:pt x="63" y="520"/>
                      <a:pt x="63" y="520"/>
                      <a:pt x="63" y="520"/>
                    </a:cubicBezTo>
                    <a:cubicBezTo>
                      <a:pt x="70" y="516"/>
                      <a:pt x="70" y="516"/>
                      <a:pt x="70" y="516"/>
                    </a:cubicBezTo>
                    <a:cubicBezTo>
                      <a:pt x="65" y="510"/>
                      <a:pt x="65" y="510"/>
                      <a:pt x="65" y="510"/>
                    </a:cubicBezTo>
                    <a:cubicBezTo>
                      <a:pt x="64" y="504"/>
                      <a:pt x="64" y="504"/>
                      <a:pt x="64" y="504"/>
                    </a:cubicBezTo>
                    <a:cubicBezTo>
                      <a:pt x="60" y="504"/>
                      <a:pt x="60" y="504"/>
                      <a:pt x="60" y="504"/>
                    </a:cubicBezTo>
                    <a:cubicBezTo>
                      <a:pt x="56" y="507"/>
                      <a:pt x="56" y="507"/>
                      <a:pt x="56" y="507"/>
                    </a:cubicBezTo>
                    <a:cubicBezTo>
                      <a:pt x="50" y="505"/>
                      <a:pt x="50" y="505"/>
                      <a:pt x="50" y="505"/>
                    </a:cubicBezTo>
                    <a:cubicBezTo>
                      <a:pt x="45" y="508"/>
                      <a:pt x="45" y="508"/>
                      <a:pt x="45" y="508"/>
                    </a:cubicBezTo>
                    <a:cubicBezTo>
                      <a:pt x="41" y="505"/>
                      <a:pt x="41" y="505"/>
                      <a:pt x="41" y="505"/>
                    </a:cubicBezTo>
                    <a:cubicBezTo>
                      <a:pt x="34" y="508"/>
                      <a:pt x="34" y="508"/>
                      <a:pt x="34" y="508"/>
                    </a:cubicBezTo>
                    <a:cubicBezTo>
                      <a:pt x="27" y="507"/>
                      <a:pt x="27" y="507"/>
                      <a:pt x="27" y="507"/>
                    </a:cubicBezTo>
                    <a:cubicBezTo>
                      <a:pt x="27" y="498"/>
                      <a:pt x="27" y="498"/>
                      <a:pt x="27" y="498"/>
                    </a:cubicBezTo>
                    <a:cubicBezTo>
                      <a:pt x="28" y="496"/>
                      <a:pt x="28" y="496"/>
                      <a:pt x="28" y="49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32" y="475"/>
                      <a:pt x="32" y="475"/>
                      <a:pt x="32" y="475"/>
                    </a:cubicBezTo>
                    <a:cubicBezTo>
                      <a:pt x="25" y="467"/>
                      <a:pt x="25" y="467"/>
                      <a:pt x="25" y="467"/>
                    </a:cubicBezTo>
                    <a:cubicBezTo>
                      <a:pt x="24" y="458"/>
                      <a:pt x="24" y="458"/>
                      <a:pt x="24" y="458"/>
                    </a:cubicBezTo>
                    <a:cubicBezTo>
                      <a:pt x="18" y="454"/>
                      <a:pt x="18" y="454"/>
                      <a:pt x="18" y="454"/>
                    </a:cubicBezTo>
                    <a:cubicBezTo>
                      <a:pt x="17" y="449"/>
                      <a:pt x="17" y="449"/>
                      <a:pt x="17" y="449"/>
                    </a:cubicBezTo>
                    <a:cubicBezTo>
                      <a:pt x="20" y="446"/>
                      <a:pt x="20" y="446"/>
                      <a:pt x="20" y="446"/>
                    </a:cubicBezTo>
                    <a:cubicBezTo>
                      <a:pt x="17" y="442"/>
                      <a:pt x="17" y="442"/>
                      <a:pt x="17" y="442"/>
                    </a:cubicBezTo>
                    <a:cubicBezTo>
                      <a:pt x="17" y="437"/>
                      <a:pt x="17" y="437"/>
                      <a:pt x="17" y="437"/>
                    </a:cubicBezTo>
                    <a:cubicBezTo>
                      <a:pt x="8" y="437"/>
                      <a:pt x="8" y="437"/>
                      <a:pt x="8" y="437"/>
                    </a:cubicBezTo>
                    <a:cubicBezTo>
                      <a:pt x="7" y="433"/>
                      <a:pt x="7" y="433"/>
                      <a:pt x="7" y="433"/>
                    </a:cubicBezTo>
                    <a:cubicBezTo>
                      <a:pt x="14" y="426"/>
                      <a:pt x="14" y="426"/>
                      <a:pt x="14" y="426"/>
                    </a:cubicBezTo>
                    <a:cubicBezTo>
                      <a:pt x="19" y="424"/>
                      <a:pt x="19" y="424"/>
                      <a:pt x="19" y="424"/>
                    </a:cubicBezTo>
                    <a:cubicBezTo>
                      <a:pt x="15" y="395"/>
                      <a:pt x="15" y="395"/>
                      <a:pt x="15" y="395"/>
                    </a:cubicBezTo>
                    <a:cubicBezTo>
                      <a:pt x="11" y="385"/>
                      <a:pt x="11" y="385"/>
                      <a:pt x="11" y="385"/>
                    </a:cubicBezTo>
                    <a:cubicBezTo>
                      <a:pt x="9" y="374"/>
                      <a:pt x="9" y="374"/>
                      <a:pt x="9" y="374"/>
                    </a:cubicBezTo>
                    <a:cubicBezTo>
                      <a:pt x="0" y="362"/>
                      <a:pt x="0" y="362"/>
                      <a:pt x="0" y="362"/>
                    </a:cubicBezTo>
                    <a:cubicBezTo>
                      <a:pt x="1" y="356"/>
                      <a:pt x="1" y="356"/>
                      <a:pt x="1" y="356"/>
                    </a:cubicBezTo>
                    <a:cubicBezTo>
                      <a:pt x="5" y="355"/>
                      <a:pt x="5" y="355"/>
                      <a:pt x="5" y="355"/>
                    </a:cubicBezTo>
                    <a:cubicBezTo>
                      <a:pt x="14" y="342"/>
                      <a:pt x="14" y="342"/>
                      <a:pt x="14" y="342"/>
                    </a:cubicBezTo>
                    <a:cubicBezTo>
                      <a:pt x="21" y="344"/>
                      <a:pt x="21" y="344"/>
                      <a:pt x="21" y="344"/>
                    </a:cubicBezTo>
                    <a:cubicBezTo>
                      <a:pt x="26" y="344"/>
                      <a:pt x="26" y="344"/>
                      <a:pt x="26" y="344"/>
                    </a:cubicBezTo>
                    <a:cubicBezTo>
                      <a:pt x="29" y="335"/>
                      <a:pt x="29" y="335"/>
                      <a:pt x="29" y="335"/>
                    </a:cubicBezTo>
                    <a:cubicBezTo>
                      <a:pt x="25" y="330"/>
                      <a:pt x="25" y="330"/>
                      <a:pt x="25" y="330"/>
                    </a:cubicBezTo>
                    <a:cubicBezTo>
                      <a:pt x="27" y="322"/>
                      <a:pt x="27" y="322"/>
                      <a:pt x="27" y="322"/>
                    </a:cubicBezTo>
                    <a:cubicBezTo>
                      <a:pt x="31" y="322"/>
                      <a:pt x="31" y="322"/>
                      <a:pt x="31" y="322"/>
                    </a:cubicBezTo>
                    <a:cubicBezTo>
                      <a:pt x="31" y="311"/>
                      <a:pt x="31" y="311"/>
                      <a:pt x="31" y="311"/>
                    </a:cubicBezTo>
                    <a:cubicBezTo>
                      <a:pt x="42" y="300"/>
                      <a:pt x="42" y="300"/>
                      <a:pt x="42" y="300"/>
                    </a:cubicBezTo>
                    <a:cubicBezTo>
                      <a:pt x="43" y="295"/>
                      <a:pt x="43" y="295"/>
                      <a:pt x="43" y="295"/>
                    </a:cubicBezTo>
                    <a:cubicBezTo>
                      <a:pt x="46" y="295"/>
                      <a:pt x="46" y="295"/>
                      <a:pt x="46" y="295"/>
                    </a:cubicBezTo>
                    <a:cubicBezTo>
                      <a:pt x="47" y="286"/>
                      <a:pt x="47" y="286"/>
                      <a:pt x="47" y="286"/>
                    </a:cubicBezTo>
                    <a:cubicBezTo>
                      <a:pt x="40" y="288"/>
                      <a:pt x="40" y="288"/>
                      <a:pt x="40" y="288"/>
                    </a:cubicBezTo>
                    <a:cubicBezTo>
                      <a:pt x="37" y="280"/>
                      <a:pt x="37" y="280"/>
                      <a:pt x="37" y="280"/>
                    </a:cubicBezTo>
                    <a:cubicBezTo>
                      <a:pt x="35" y="270"/>
                      <a:pt x="35" y="270"/>
                      <a:pt x="35" y="270"/>
                    </a:cubicBezTo>
                    <a:cubicBezTo>
                      <a:pt x="24" y="260"/>
                      <a:pt x="24" y="260"/>
                      <a:pt x="24" y="260"/>
                    </a:cubicBezTo>
                    <a:cubicBezTo>
                      <a:pt x="23" y="256"/>
                      <a:pt x="23" y="256"/>
                      <a:pt x="23" y="256"/>
                    </a:cubicBezTo>
                    <a:cubicBezTo>
                      <a:pt x="16" y="255"/>
                      <a:pt x="16" y="255"/>
                      <a:pt x="16" y="255"/>
                    </a:cubicBezTo>
                    <a:cubicBezTo>
                      <a:pt x="13" y="249"/>
                      <a:pt x="13" y="249"/>
                      <a:pt x="13" y="249"/>
                    </a:cubicBezTo>
                    <a:cubicBezTo>
                      <a:pt x="14" y="240"/>
                      <a:pt x="14" y="240"/>
                      <a:pt x="14" y="240"/>
                    </a:cubicBezTo>
                    <a:cubicBezTo>
                      <a:pt x="7" y="231"/>
                      <a:pt x="7" y="231"/>
                      <a:pt x="7" y="231"/>
                    </a:cubicBezTo>
                    <a:cubicBezTo>
                      <a:pt x="11" y="224"/>
                      <a:pt x="11" y="224"/>
                      <a:pt x="11" y="224"/>
                    </a:cubicBezTo>
                    <a:cubicBezTo>
                      <a:pt x="6" y="215"/>
                      <a:pt x="6" y="215"/>
                      <a:pt x="6" y="215"/>
                    </a:cubicBezTo>
                    <a:cubicBezTo>
                      <a:pt x="4" y="211"/>
                      <a:pt x="4" y="211"/>
                      <a:pt x="4" y="211"/>
                    </a:cubicBezTo>
                    <a:close/>
                    <a:moveTo>
                      <a:pt x="229" y="18"/>
                    </a:moveTo>
                    <a:cubicBezTo>
                      <a:pt x="229" y="18"/>
                      <a:pt x="230" y="22"/>
                      <a:pt x="234" y="26"/>
                    </a:cubicBezTo>
                    <a:cubicBezTo>
                      <a:pt x="238" y="30"/>
                      <a:pt x="242" y="26"/>
                      <a:pt x="245" y="26"/>
                    </a:cubicBezTo>
                    <a:cubicBezTo>
                      <a:pt x="248" y="27"/>
                      <a:pt x="252" y="25"/>
                      <a:pt x="256" y="23"/>
                    </a:cubicBezTo>
                    <a:cubicBezTo>
                      <a:pt x="259" y="22"/>
                      <a:pt x="263" y="17"/>
                      <a:pt x="265" y="13"/>
                    </a:cubicBezTo>
                    <a:cubicBezTo>
                      <a:pt x="267" y="9"/>
                      <a:pt x="268" y="7"/>
                      <a:pt x="266" y="3"/>
                    </a:cubicBezTo>
                    <a:cubicBezTo>
                      <a:pt x="263" y="0"/>
                      <a:pt x="260" y="0"/>
                      <a:pt x="259" y="1"/>
                    </a:cubicBezTo>
                    <a:cubicBezTo>
                      <a:pt x="257" y="2"/>
                      <a:pt x="251" y="3"/>
                      <a:pt x="251" y="6"/>
                    </a:cubicBezTo>
                    <a:cubicBezTo>
                      <a:pt x="250" y="9"/>
                      <a:pt x="247" y="10"/>
                      <a:pt x="246" y="9"/>
                    </a:cubicBezTo>
                    <a:cubicBezTo>
                      <a:pt x="244" y="8"/>
                      <a:pt x="241" y="9"/>
                      <a:pt x="239" y="11"/>
                    </a:cubicBezTo>
                    <a:cubicBezTo>
                      <a:pt x="237" y="14"/>
                      <a:pt x="239" y="16"/>
                      <a:pt x="236" y="17"/>
                    </a:cubicBezTo>
                    <a:cubicBezTo>
                      <a:pt x="233" y="17"/>
                      <a:pt x="229" y="18"/>
                      <a:pt x="229" y="18"/>
                    </a:cubicBezTo>
                    <a:close/>
                    <a:moveTo>
                      <a:pt x="217" y="54"/>
                    </a:moveTo>
                    <a:cubicBezTo>
                      <a:pt x="217" y="54"/>
                      <a:pt x="221" y="54"/>
                      <a:pt x="223" y="53"/>
                    </a:cubicBezTo>
                    <a:cubicBezTo>
                      <a:pt x="224" y="53"/>
                      <a:pt x="225" y="49"/>
                      <a:pt x="225" y="48"/>
                    </a:cubicBezTo>
                    <a:cubicBezTo>
                      <a:pt x="224" y="46"/>
                      <a:pt x="220" y="45"/>
                      <a:pt x="222" y="45"/>
                    </a:cubicBezTo>
                    <a:cubicBezTo>
                      <a:pt x="224" y="45"/>
                      <a:pt x="226" y="44"/>
                      <a:pt x="228" y="41"/>
                    </a:cubicBezTo>
                    <a:cubicBezTo>
                      <a:pt x="230" y="38"/>
                      <a:pt x="227" y="36"/>
                      <a:pt x="225" y="32"/>
                    </a:cubicBezTo>
                    <a:cubicBezTo>
                      <a:pt x="223" y="29"/>
                      <a:pt x="221" y="24"/>
                      <a:pt x="217" y="23"/>
                    </a:cubicBezTo>
                    <a:cubicBezTo>
                      <a:pt x="213" y="21"/>
                      <a:pt x="205" y="25"/>
                      <a:pt x="203" y="27"/>
                    </a:cubicBezTo>
                    <a:cubicBezTo>
                      <a:pt x="201" y="29"/>
                      <a:pt x="199" y="32"/>
                      <a:pt x="197" y="31"/>
                    </a:cubicBezTo>
                    <a:cubicBezTo>
                      <a:pt x="195" y="30"/>
                      <a:pt x="189" y="30"/>
                      <a:pt x="188" y="32"/>
                    </a:cubicBezTo>
                    <a:cubicBezTo>
                      <a:pt x="187" y="35"/>
                      <a:pt x="192" y="40"/>
                      <a:pt x="193" y="42"/>
                    </a:cubicBezTo>
                    <a:cubicBezTo>
                      <a:pt x="193" y="43"/>
                      <a:pt x="190" y="46"/>
                      <a:pt x="188" y="44"/>
                    </a:cubicBezTo>
                    <a:cubicBezTo>
                      <a:pt x="186" y="42"/>
                      <a:pt x="183" y="49"/>
                      <a:pt x="179" y="45"/>
                    </a:cubicBezTo>
                    <a:cubicBezTo>
                      <a:pt x="175" y="40"/>
                      <a:pt x="169" y="44"/>
                      <a:pt x="169" y="47"/>
                    </a:cubicBezTo>
                    <a:cubicBezTo>
                      <a:pt x="168" y="50"/>
                      <a:pt x="168" y="62"/>
                      <a:pt x="173" y="67"/>
                    </a:cubicBezTo>
                    <a:cubicBezTo>
                      <a:pt x="178" y="71"/>
                      <a:pt x="177" y="74"/>
                      <a:pt x="180" y="76"/>
                    </a:cubicBezTo>
                    <a:cubicBezTo>
                      <a:pt x="183" y="78"/>
                      <a:pt x="202" y="79"/>
                      <a:pt x="204" y="79"/>
                    </a:cubicBezTo>
                    <a:cubicBezTo>
                      <a:pt x="207" y="78"/>
                      <a:pt x="201" y="72"/>
                      <a:pt x="202" y="68"/>
                    </a:cubicBezTo>
                    <a:cubicBezTo>
                      <a:pt x="202" y="64"/>
                      <a:pt x="206" y="66"/>
                      <a:pt x="208" y="63"/>
                    </a:cubicBezTo>
                    <a:cubicBezTo>
                      <a:pt x="210" y="60"/>
                      <a:pt x="217" y="54"/>
                      <a:pt x="217" y="54"/>
                    </a:cubicBezTo>
                    <a:close/>
                    <a:moveTo>
                      <a:pt x="222" y="79"/>
                    </a:moveTo>
                    <a:cubicBezTo>
                      <a:pt x="221" y="82"/>
                      <a:pt x="220" y="88"/>
                      <a:pt x="224" y="89"/>
                    </a:cubicBezTo>
                    <a:cubicBezTo>
                      <a:pt x="227" y="90"/>
                      <a:pt x="232" y="84"/>
                      <a:pt x="230" y="81"/>
                    </a:cubicBezTo>
                    <a:cubicBezTo>
                      <a:pt x="228" y="77"/>
                      <a:pt x="222" y="79"/>
                      <a:pt x="222" y="79"/>
                    </a:cubicBezTo>
                    <a:close/>
                    <a:moveTo>
                      <a:pt x="234" y="90"/>
                    </a:moveTo>
                    <a:cubicBezTo>
                      <a:pt x="234" y="90"/>
                      <a:pt x="237" y="95"/>
                      <a:pt x="235" y="98"/>
                    </a:cubicBezTo>
                    <a:cubicBezTo>
                      <a:pt x="233" y="100"/>
                      <a:pt x="235" y="107"/>
                      <a:pt x="237" y="103"/>
                    </a:cubicBezTo>
                    <a:cubicBezTo>
                      <a:pt x="239" y="100"/>
                      <a:pt x="244" y="98"/>
                      <a:pt x="246" y="98"/>
                    </a:cubicBezTo>
                    <a:cubicBezTo>
                      <a:pt x="248" y="98"/>
                      <a:pt x="262" y="91"/>
                      <a:pt x="261" y="86"/>
                    </a:cubicBezTo>
                    <a:cubicBezTo>
                      <a:pt x="261" y="82"/>
                      <a:pt x="258" y="81"/>
                      <a:pt x="250" y="80"/>
                    </a:cubicBezTo>
                    <a:cubicBezTo>
                      <a:pt x="243" y="79"/>
                      <a:pt x="239" y="80"/>
                      <a:pt x="236" y="82"/>
                    </a:cubicBezTo>
                    <a:cubicBezTo>
                      <a:pt x="234" y="83"/>
                      <a:pt x="234" y="90"/>
                      <a:pt x="234" y="90"/>
                    </a:cubicBezTo>
                    <a:close/>
                    <a:moveTo>
                      <a:pt x="15" y="190"/>
                    </a:moveTo>
                    <a:cubicBezTo>
                      <a:pt x="11" y="191"/>
                      <a:pt x="8" y="198"/>
                      <a:pt x="5" y="199"/>
                    </a:cubicBezTo>
                    <a:cubicBezTo>
                      <a:pt x="1" y="200"/>
                      <a:pt x="11" y="204"/>
                      <a:pt x="16" y="204"/>
                    </a:cubicBezTo>
                    <a:cubicBezTo>
                      <a:pt x="20" y="204"/>
                      <a:pt x="23" y="198"/>
                      <a:pt x="22" y="194"/>
                    </a:cubicBezTo>
                    <a:cubicBezTo>
                      <a:pt x="21" y="190"/>
                      <a:pt x="15" y="190"/>
                      <a:pt x="15" y="190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17" name="Freeform 69">
                <a:extLst>
                  <a:ext uri="{FF2B5EF4-FFF2-40B4-BE49-F238E27FC236}">
                    <a16:creationId xmlns:a16="http://schemas.microsoft.com/office/drawing/2014/main" id="{CC73CC38-EABE-8169-AF09-C8E435869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968" y="3278452"/>
                <a:ext cx="1403307" cy="734492"/>
              </a:xfrm>
              <a:custGeom>
                <a:avLst/>
                <a:gdLst>
                  <a:gd name="T0" fmla="*/ 639 w 654"/>
                  <a:gd name="T1" fmla="*/ 84 h 384"/>
                  <a:gd name="T2" fmla="*/ 650 w 654"/>
                  <a:gd name="T3" fmla="*/ 115 h 384"/>
                  <a:gd name="T4" fmla="*/ 608 w 654"/>
                  <a:gd name="T5" fmla="*/ 136 h 384"/>
                  <a:gd name="T6" fmla="*/ 533 w 654"/>
                  <a:gd name="T7" fmla="*/ 169 h 384"/>
                  <a:gd name="T8" fmla="*/ 468 w 654"/>
                  <a:gd name="T9" fmla="*/ 215 h 384"/>
                  <a:gd name="T10" fmla="*/ 446 w 654"/>
                  <a:gd name="T11" fmla="*/ 205 h 384"/>
                  <a:gd name="T12" fmla="*/ 400 w 654"/>
                  <a:gd name="T13" fmla="*/ 261 h 384"/>
                  <a:gd name="T14" fmla="*/ 373 w 654"/>
                  <a:gd name="T15" fmla="*/ 307 h 384"/>
                  <a:gd name="T16" fmla="*/ 368 w 654"/>
                  <a:gd name="T17" fmla="*/ 340 h 384"/>
                  <a:gd name="T18" fmla="*/ 345 w 654"/>
                  <a:gd name="T19" fmla="*/ 373 h 384"/>
                  <a:gd name="T20" fmla="*/ 275 w 654"/>
                  <a:gd name="T21" fmla="*/ 361 h 384"/>
                  <a:gd name="T22" fmla="*/ 241 w 654"/>
                  <a:gd name="T23" fmla="*/ 363 h 384"/>
                  <a:gd name="T24" fmla="*/ 212 w 654"/>
                  <a:gd name="T25" fmla="*/ 361 h 384"/>
                  <a:gd name="T26" fmla="*/ 170 w 654"/>
                  <a:gd name="T27" fmla="*/ 355 h 384"/>
                  <a:gd name="T28" fmla="*/ 150 w 654"/>
                  <a:gd name="T29" fmla="*/ 325 h 384"/>
                  <a:gd name="T30" fmla="*/ 135 w 654"/>
                  <a:gd name="T31" fmla="*/ 334 h 384"/>
                  <a:gd name="T32" fmla="*/ 118 w 654"/>
                  <a:gd name="T33" fmla="*/ 344 h 384"/>
                  <a:gd name="T34" fmla="*/ 95 w 654"/>
                  <a:gd name="T35" fmla="*/ 359 h 384"/>
                  <a:gd name="T36" fmla="*/ 72 w 654"/>
                  <a:gd name="T37" fmla="*/ 353 h 384"/>
                  <a:gd name="T38" fmla="*/ 39 w 654"/>
                  <a:gd name="T39" fmla="*/ 348 h 384"/>
                  <a:gd name="T40" fmla="*/ 14 w 654"/>
                  <a:gd name="T41" fmla="*/ 375 h 384"/>
                  <a:gd name="T42" fmla="*/ 10 w 654"/>
                  <a:gd name="T43" fmla="*/ 342 h 384"/>
                  <a:gd name="T44" fmla="*/ 8 w 654"/>
                  <a:gd name="T45" fmla="*/ 313 h 384"/>
                  <a:gd name="T46" fmla="*/ 27 w 654"/>
                  <a:gd name="T47" fmla="*/ 284 h 384"/>
                  <a:gd name="T48" fmla="*/ 31 w 654"/>
                  <a:gd name="T49" fmla="*/ 267 h 384"/>
                  <a:gd name="T50" fmla="*/ 85 w 654"/>
                  <a:gd name="T51" fmla="*/ 244 h 384"/>
                  <a:gd name="T52" fmla="*/ 116 w 654"/>
                  <a:gd name="T53" fmla="*/ 178 h 384"/>
                  <a:gd name="T54" fmla="*/ 77 w 654"/>
                  <a:gd name="T55" fmla="*/ 192 h 384"/>
                  <a:gd name="T56" fmla="*/ 64 w 654"/>
                  <a:gd name="T57" fmla="*/ 163 h 384"/>
                  <a:gd name="T58" fmla="*/ 89 w 654"/>
                  <a:gd name="T59" fmla="*/ 134 h 384"/>
                  <a:gd name="T60" fmla="*/ 95 w 654"/>
                  <a:gd name="T61" fmla="*/ 109 h 384"/>
                  <a:gd name="T62" fmla="*/ 83 w 654"/>
                  <a:gd name="T63" fmla="*/ 55 h 384"/>
                  <a:gd name="T64" fmla="*/ 122 w 654"/>
                  <a:gd name="T65" fmla="*/ 73 h 384"/>
                  <a:gd name="T66" fmla="*/ 173 w 654"/>
                  <a:gd name="T67" fmla="*/ 94 h 384"/>
                  <a:gd name="T68" fmla="*/ 208 w 654"/>
                  <a:gd name="T69" fmla="*/ 80 h 384"/>
                  <a:gd name="T70" fmla="*/ 214 w 654"/>
                  <a:gd name="T71" fmla="*/ 25 h 384"/>
                  <a:gd name="T72" fmla="*/ 308 w 654"/>
                  <a:gd name="T73" fmla="*/ 0 h 384"/>
                  <a:gd name="T74" fmla="*/ 364 w 654"/>
                  <a:gd name="T75" fmla="*/ 21 h 384"/>
                  <a:gd name="T76" fmla="*/ 425 w 654"/>
                  <a:gd name="T77" fmla="*/ 65 h 384"/>
                  <a:gd name="T78" fmla="*/ 518 w 654"/>
                  <a:gd name="T79" fmla="*/ 102 h 384"/>
                  <a:gd name="T80" fmla="*/ 579 w 654"/>
                  <a:gd name="T81" fmla="*/ 77 h 384"/>
                  <a:gd name="T82" fmla="*/ 621 w 654"/>
                  <a:gd name="T83" fmla="*/ 65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54" h="384">
                    <a:moveTo>
                      <a:pt x="654" y="61"/>
                    </a:moveTo>
                    <a:lnTo>
                      <a:pt x="643" y="67"/>
                    </a:lnTo>
                    <a:lnTo>
                      <a:pt x="639" y="84"/>
                    </a:lnTo>
                    <a:lnTo>
                      <a:pt x="652" y="96"/>
                    </a:lnTo>
                    <a:lnTo>
                      <a:pt x="637" y="107"/>
                    </a:lnTo>
                    <a:lnTo>
                      <a:pt x="650" y="115"/>
                    </a:lnTo>
                    <a:lnTo>
                      <a:pt x="633" y="123"/>
                    </a:lnTo>
                    <a:lnTo>
                      <a:pt x="618" y="136"/>
                    </a:lnTo>
                    <a:lnTo>
                      <a:pt x="608" y="136"/>
                    </a:lnTo>
                    <a:lnTo>
                      <a:pt x="604" y="153"/>
                    </a:lnTo>
                    <a:lnTo>
                      <a:pt x="566" y="153"/>
                    </a:lnTo>
                    <a:lnTo>
                      <a:pt x="533" y="169"/>
                    </a:lnTo>
                    <a:lnTo>
                      <a:pt x="531" y="184"/>
                    </a:lnTo>
                    <a:lnTo>
                      <a:pt x="502" y="184"/>
                    </a:lnTo>
                    <a:lnTo>
                      <a:pt x="468" y="215"/>
                    </a:lnTo>
                    <a:lnTo>
                      <a:pt x="454" y="217"/>
                    </a:lnTo>
                    <a:lnTo>
                      <a:pt x="458" y="209"/>
                    </a:lnTo>
                    <a:lnTo>
                      <a:pt x="446" y="205"/>
                    </a:lnTo>
                    <a:lnTo>
                      <a:pt x="414" y="236"/>
                    </a:lnTo>
                    <a:lnTo>
                      <a:pt x="416" y="255"/>
                    </a:lnTo>
                    <a:lnTo>
                      <a:pt x="400" y="261"/>
                    </a:lnTo>
                    <a:lnTo>
                      <a:pt x="400" y="280"/>
                    </a:lnTo>
                    <a:lnTo>
                      <a:pt x="379" y="288"/>
                    </a:lnTo>
                    <a:lnTo>
                      <a:pt x="373" y="307"/>
                    </a:lnTo>
                    <a:lnTo>
                      <a:pt x="375" y="321"/>
                    </a:lnTo>
                    <a:lnTo>
                      <a:pt x="373" y="325"/>
                    </a:lnTo>
                    <a:lnTo>
                      <a:pt x="368" y="340"/>
                    </a:lnTo>
                    <a:lnTo>
                      <a:pt x="350" y="359"/>
                    </a:lnTo>
                    <a:lnTo>
                      <a:pt x="352" y="369"/>
                    </a:lnTo>
                    <a:lnTo>
                      <a:pt x="345" y="373"/>
                    </a:lnTo>
                    <a:lnTo>
                      <a:pt x="337" y="384"/>
                    </a:lnTo>
                    <a:lnTo>
                      <a:pt x="312" y="382"/>
                    </a:lnTo>
                    <a:lnTo>
                      <a:pt x="275" y="361"/>
                    </a:lnTo>
                    <a:lnTo>
                      <a:pt x="258" y="355"/>
                    </a:lnTo>
                    <a:lnTo>
                      <a:pt x="248" y="367"/>
                    </a:lnTo>
                    <a:lnTo>
                      <a:pt x="241" y="363"/>
                    </a:lnTo>
                    <a:lnTo>
                      <a:pt x="233" y="359"/>
                    </a:lnTo>
                    <a:lnTo>
                      <a:pt x="227" y="369"/>
                    </a:lnTo>
                    <a:lnTo>
                      <a:pt x="212" y="361"/>
                    </a:lnTo>
                    <a:lnTo>
                      <a:pt x="202" y="367"/>
                    </a:lnTo>
                    <a:lnTo>
                      <a:pt x="181" y="350"/>
                    </a:lnTo>
                    <a:lnTo>
                      <a:pt x="170" y="355"/>
                    </a:lnTo>
                    <a:lnTo>
                      <a:pt x="160" y="348"/>
                    </a:lnTo>
                    <a:lnTo>
                      <a:pt x="162" y="334"/>
                    </a:lnTo>
                    <a:lnTo>
                      <a:pt x="150" y="325"/>
                    </a:lnTo>
                    <a:lnTo>
                      <a:pt x="143" y="332"/>
                    </a:lnTo>
                    <a:lnTo>
                      <a:pt x="139" y="330"/>
                    </a:lnTo>
                    <a:lnTo>
                      <a:pt x="135" y="334"/>
                    </a:lnTo>
                    <a:lnTo>
                      <a:pt x="118" y="328"/>
                    </a:lnTo>
                    <a:lnTo>
                      <a:pt x="112" y="340"/>
                    </a:lnTo>
                    <a:lnTo>
                      <a:pt x="118" y="344"/>
                    </a:lnTo>
                    <a:lnTo>
                      <a:pt x="118" y="353"/>
                    </a:lnTo>
                    <a:lnTo>
                      <a:pt x="114" y="357"/>
                    </a:lnTo>
                    <a:lnTo>
                      <a:pt x="95" y="359"/>
                    </a:lnTo>
                    <a:lnTo>
                      <a:pt x="89" y="367"/>
                    </a:lnTo>
                    <a:lnTo>
                      <a:pt x="81" y="367"/>
                    </a:lnTo>
                    <a:lnTo>
                      <a:pt x="72" y="353"/>
                    </a:lnTo>
                    <a:lnTo>
                      <a:pt x="60" y="363"/>
                    </a:lnTo>
                    <a:lnTo>
                      <a:pt x="54" y="359"/>
                    </a:lnTo>
                    <a:lnTo>
                      <a:pt x="39" y="348"/>
                    </a:lnTo>
                    <a:lnTo>
                      <a:pt x="27" y="353"/>
                    </a:lnTo>
                    <a:lnTo>
                      <a:pt x="25" y="365"/>
                    </a:lnTo>
                    <a:lnTo>
                      <a:pt x="14" y="375"/>
                    </a:lnTo>
                    <a:lnTo>
                      <a:pt x="8" y="371"/>
                    </a:lnTo>
                    <a:lnTo>
                      <a:pt x="10" y="363"/>
                    </a:lnTo>
                    <a:lnTo>
                      <a:pt x="10" y="342"/>
                    </a:lnTo>
                    <a:lnTo>
                      <a:pt x="0" y="334"/>
                    </a:lnTo>
                    <a:lnTo>
                      <a:pt x="2" y="323"/>
                    </a:lnTo>
                    <a:lnTo>
                      <a:pt x="8" y="313"/>
                    </a:lnTo>
                    <a:lnTo>
                      <a:pt x="12" y="300"/>
                    </a:lnTo>
                    <a:lnTo>
                      <a:pt x="25" y="300"/>
                    </a:lnTo>
                    <a:lnTo>
                      <a:pt x="27" y="284"/>
                    </a:lnTo>
                    <a:lnTo>
                      <a:pt x="35" y="271"/>
                    </a:lnTo>
                    <a:lnTo>
                      <a:pt x="27" y="265"/>
                    </a:lnTo>
                    <a:lnTo>
                      <a:pt x="31" y="267"/>
                    </a:lnTo>
                    <a:lnTo>
                      <a:pt x="54" y="259"/>
                    </a:lnTo>
                    <a:lnTo>
                      <a:pt x="64" y="267"/>
                    </a:lnTo>
                    <a:lnTo>
                      <a:pt x="85" y="244"/>
                    </a:lnTo>
                    <a:lnTo>
                      <a:pt x="77" y="236"/>
                    </a:lnTo>
                    <a:lnTo>
                      <a:pt x="127" y="192"/>
                    </a:lnTo>
                    <a:lnTo>
                      <a:pt x="116" y="178"/>
                    </a:lnTo>
                    <a:lnTo>
                      <a:pt x="97" y="175"/>
                    </a:lnTo>
                    <a:lnTo>
                      <a:pt x="87" y="182"/>
                    </a:lnTo>
                    <a:lnTo>
                      <a:pt x="77" y="192"/>
                    </a:lnTo>
                    <a:lnTo>
                      <a:pt x="58" y="186"/>
                    </a:lnTo>
                    <a:lnTo>
                      <a:pt x="56" y="173"/>
                    </a:lnTo>
                    <a:lnTo>
                      <a:pt x="64" y="163"/>
                    </a:lnTo>
                    <a:lnTo>
                      <a:pt x="70" y="148"/>
                    </a:lnTo>
                    <a:lnTo>
                      <a:pt x="89" y="146"/>
                    </a:lnTo>
                    <a:lnTo>
                      <a:pt x="89" y="134"/>
                    </a:lnTo>
                    <a:lnTo>
                      <a:pt x="83" y="125"/>
                    </a:lnTo>
                    <a:lnTo>
                      <a:pt x="83" y="117"/>
                    </a:lnTo>
                    <a:lnTo>
                      <a:pt x="95" y="109"/>
                    </a:lnTo>
                    <a:lnTo>
                      <a:pt x="97" y="86"/>
                    </a:lnTo>
                    <a:lnTo>
                      <a:pt x="85" y="75"/>
                    </a:lnTo>
                    <a:lnTo>
                      <a:pt x="83" y="55"/>
                    </a:lnTo>
                    <a:lnTo>
                      <a:pt x="89" y="55"/>
                    </a:lnTo>
                    <a:lnTo>
                      <a:pt x="104" y="61"/>
                    </a:lnTo>
                    <a:lnTo>
                      <a:pt x="122" y="73"/>
                    </a:lnTo>
                    <a:lnTo>
                      <a:pt x="143" y="84"/>
                    </a:lnTo>
                    <a:lnTo>
                      <a:pt x="152" y="102"/>
                    </a:lnTo>
                    <a:lnTo>
                      <a:pt x="173" y="94"/>
                    </a:lnTo>
                    <a:lnTo>
                      <a:pt x="202" y="111"/>
                    </a:lnTo>
                    <a:lnTo>
                      <a:pt x="216" y="94"/>
                    </a:lnTo>
                    <a:lnTo>
                      <a:pt x="208" y="80"/>
                    </a:lnTo>
                    <a:lnTo>
                      <a:pt x="212" y="65"/>
                    </a:lnTo>
                    <a:lnTo>
                      <a:pt x="202" y="46"/>
                    </a:lnTo>
                    <a:lnTo>
                      <a:pt x="214" y="25"/>
                    </a:lnTo>
                    <a:lnTo>
                      <a:pt x="227" y="7"/>
                    </a:lnTo>
                    <a:lnTo>
                      <a:pt x="302" y="9"/>
                    </a:lnTo>
                    <a:lnTo>
                      <a:pt x="308" y="0"/>
                    </a:lnTo>
                    <a:lnTo>
                      <a:pt x="335" y="2"/>
                    </a:lnTo>
                    <a:lnTo>
                      <a:pt x="348" y="17"/>
                    </a:lnTo>
                    <a:lnTo>
                      <a:pt x="364" y="21"/>
                    </a:lnTo>
                    <a:lnTo>
                      <a:pt x="395" y="44"/>
                    </a:lnTo>
                    <a:lnTo>
                      <a:pt x="412" y="50"/>
                    </a:lnTo>
                    <a:lnTo>
                      <a:pt x="425" y="65"/>
                    </a:lnTo>
                    <a:lnTo>
                      <a:pt x="452" y="69"/>
                    </a:lnTo>
                    <a:lnTo>
                      <a:pt x="500" y="102"/>
                    </a:lnTo>
                    <a:lnTo>
                      <a:pt x="518" y="102"/>
                    </a:lnTo>
                    <a:lnTo>
                      <a:pt x="527" y="109"/>
                    </a:lnTo>
                    <a:lnTo>
                      <a:pt x="560" y="100"/>
                    </a:lnTo>
                    <a:lnTo>
                      <a:pt x="579" y="77"/>
                    </a:lnTo>
                    <a:lnTo>
                      <a:pt x="600" y="82"/>
                    </a:lnTo>
                    <a:lnTo>
                      <a:pt x="606" y="67"/>
                    </a:lnTo>
                    <a:lnTo>
                      <a:pt x="621" y="65"/>
                    </a:lnTo>
                    <a:lnTo>
                      <a:pt x="637" y="52"/>
                    </a:lnTo>
                    <a:lnTo>
                      <a:pt x="654" y="6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18" name="Freeform 70">
                <a:extLst>
                  <a:ext uri="{FF2B5EF4-FFF2-40B4-BE49-F238E27FC236}">
                    <a16:creationId xmlns:a16="http://schemas.microsoft.com/office/drawing/2014/main" id="{427A88CA-EA3A-C5FD-798A-62D32C945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2903" y="2637684"/>
                <a:ext cx="693070" cy="728755"/>
              </a:xfrm>
              <a:custGeom>
                <a:avLst/>
                <a:gdLst>
                  <a:gd name="T0" fmla="*/ 0 w 155"/>
                  <a:gd name="T1" fmla="*/ 98 h 183"/>
                  <a:gd name="T2" fmla="*/ 32 w 155"/>
                  <a:gd name="T3" fmla="*/ 98 h 183"/>
                  <a:gd name="T4" fmla="*/ 55 w 155"/>
                  <a:gd name="T5" fmla="*/ 94 h 183"/>
                  <a:gd name="T6" fmla="*/ 60 w 155"/>
                  <a:gd name="T7" fmla="*/ 81 h 183"/>
                  <a:gd name="T8" fmla="*/ 61 w 155"/>
                  <a:gd name="T9" fmla="*/ 62 h 183"/>
                  <a:gd name="T10" fmla="*/ 71 w 155"/>
                  <a:gd name="T11" fmla="*/ 59 h 183"/>
                  <a:gd name="T12" fmla="*/ 77 w 155"/>
                  <a:gd name="T13" fmla="*/ 49 h 183"/>
                  <a:gd name="T14" fmla="*/ 81 w 155"/>
                  <a:gd name="T15" fmla="*/ 41 h 183"/>
                  <a:gd name="T16" fmla="*/ 83 w 155"/>
                  <a:gd name="T17" fmla="*/ 36 h 183"/>
                  <a:gd name="T18" fmla="*/ 91 w 155"/>
                  <a:gd name="T19" fmla="*/ 30 h 183"/>
                  <a:gd name="T20" fmla="*/ 101 w 155"/>
                  <a:gd name="T21" fmla="*/ 21 h 183"/>
                  <a:gd name="T22" fmla="*/ 108 w 155"/>
                  <a:gd name="T23" fmla="*/ 22 h 183"/>
                  <a:gd name="T24" fmla="*/ 120 w 155"/>
                  <a:gd name="T25" fmla="*/ 0 h 183"/>
                  <a:gd name="T26" fmla="*/ 135 w 155"/>
                  <a:gd name="T27" fmla="*/ 12 h 183"/>
                  <a:gd name="T28" fmla="*/ 133 w 155"/>
                  <a:gd name="T29" fmla="*/ 23 h 183"/>
                  <a:gd name="T30" fmla="*/ 137 w 155"/>
                  <a:gd name="T31" fmla="*/ 28 h 183"/>
                  <a:gd name="T32" fmla="*/ 152 w 155"/>
                  <a:gd name="T33" fmla="*/ 33 h 183"/>
                  <a:gd name="T34" fmla="*/ 151 w 155"/>
                  <a:gd name="T35" fmla="*/ 43 h 183"/>
                  <a:gd name="T36" fmla="*/ 151 w 155"/>
                  <a:gd name="T37" fmla="*/ 58 h 183"/>
                  <a:gd name="T38" fmla="*/ 140 w 155"/>
                  <a:gd name="T39" fmla="*/ 65 h 183"/>
                  <a:gd name="T40" fmla="*/ 133 w 155"/>
                  <a:gd name="T41" fmla="*/ 70 h 183"/>
                  <a:gd name="T42" fmla="*/ 126 w 155"/>
                  <a:gd name="T43" fmla="*/ 85 h 183"/>
                  <a:gd name="T44" fmla="*/ 121 w 155"/>
                  <a:gd name="T45" fmla="*/ 93 h 183"/>
                  <a:gd name="T46" fmla="*/ 126 w 155"/>
                  <a:gd name="T47" fmla="*/ 103 h 183"/>
                  <a:gd name="T48" fmla="*/ 125 w 155"/>
                  <a:gd name="T49" fmla="*/ 113 h 183"/>
                  <a:gd name="T50" fmla="*/ 126 w 155"/>
                  <a:gd name="T51" fmla="*/ 116 h 183"/>
                  <a:gd name="T52" fmla="*/ 118 w 155"/>
                  <a:gd name="T53" fmla="*/ 124 h 183"/>
                  <a:gd name="T54" fmla="*/ 109 w 155"/>
                  <a:gd name="T55" fmla="*/ 120 h 183"/>
                  <a:gd name="T56" fmla="*/ 110 w 155"/>
                  <a:gd name="T57" fmla="*/ 130 h 183"/>
                  <a:gd name="T58" fmla="*/ 101 w 155"/>
                  <a:gd name="T59" fmla="*/ 137 h 183"/>
                  <a:gd name="T60" fmla="*/ 102 w 155"/>
                  <a:gd name="T61" fmla="*/ 147 h 183"/>
                  <a:gd name="T62" fmla="*/ 108 w 155"/>
                  <a:gd name="T63" fmla="*/ 152 h 183"/>
                  <a:gd name="T64" fmla="*/ 105 w 155"/>
                  <a:gd name="T65" fmla="*/ 157 h 183"/>
                  <a:gd name="T66" fmla="*/ 98 w 155"/>
                  <a:gd name="T67" fmla="*/ 161 h 183"/>
                  <a:gd name="T68" fmla="*/ 99 w 155"/>
                  <a:gd name="T69" fmla="*/ 170 h 183"/>
                  <a:gd name="T70" fmla="*/ 86 w 155"/>
                  <a:gd name="T71" fmla="*/ 179 h 183"/>
                  <a:gd name="T72" fmla="*/ 82 w 155"/>
                  <a:gd name="T73" fmla="*/ 171 h 183"/>
                  <a:gd name="T74" fmla="*/ 74 w 155"/>
                  <a:gd name="T75" fmla="*/ 170 h 183"/>
                  <a:gd name="T76" fmla="*/ 69 w 155"/>
                  <a:gd name="T77" fmla="*/ 171 h 183"/>
                  <a:gd name="T78" fmla="*/ 65 w 155"/>
                  <a:gd name="T79" fmla="*/ 167 h 183"/>
                  <a:gd name="T80" fmla="*/ 56 w 155"/>
                  <a:gd name="T81" fmla="*/ 169 h 183"/>
                  <a:gd name="T82" fmla="*/ 50 w 155"/>
                  <a:gd name="T83" fmla="*/ 173 h 183"/>
                  <a:gd name="T84" fmla="*/ 45 w 155"/>
                  <a:gd name="T85" fmla="*/ 171 h 183"/>
                  <a:gd name="T86" fmla="*/ 41 w 155"/>
                  <a:gd name="T87" fmla="*/ 178 h 183"/>
                  <a:gd name="T88" fmla="*/ 32 w 155"/>
                  <a:gd name="T89" fmla="*/ 183 h 183"/>
                  <a:gd name="T90" fmla="*/ 24 w 155"/>
                  <a:gd name="T91" fmla="*/ 160 h 183"/>
                  <a:gd name="T92" fmla="*/ 15 w 155"/>
                  <a:gd name="T93" fmla="*/ 156 h 183"/>
                  <a:gd name="T94" fmla="*/ 0 w 155"/>
                  <a:gd name="T95" fmla="*/ 111 h 183"/>
                  <a:gd name="T96" fmla="*/ 0 w 155"/>
                  <a:gd name="T97" fmla="*/ 98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5" h="183">
                    <a:moveTo>
                      <a:pt x="0" y="98"/>
                    </a:moveTo>
                    <a:cubicBezTo>
                      <a:pt x="32" y="98"/>
                      <a:pt x="32" y="98"/>
                      <a:pt x="32" y="98"/>
                    </a:cubicBezTo>
                    <a:cubicBezTo>
                      <a:pt x="43" y="98"/>
                      <a:pt x="47" y="95"/>
                      <a:pt x="55" y="94"/>
                    </a:cubicBezTo>
                    <a:cubicBezTo>
                      <a:pt x="62" y="93"/>
                      <a:pt x="59" y="87"/>
                      <a:pt x="60" y="81"/>
                    </a:cubicBezTo>
                    <a:cubicBezTo>
                      <a:pt x="60" y="75"/>
                      <a:pt x="61" y="65"/>
                      <a:pt x="61" y="62"/>
                    </a:cubicBezTo>
                    <a:cubicBezTo>
                      <a:pt x="61" y="59"/>
                      <a:pt x="65" y="59"/>
                      <a:pt x="71" y="59"/>
                    </a:cubicBezTo>
                    <a:cubicBezTo>
                      <a:pt x="77" y="59"/>
                      <a:pt x="77" y="56"/>
                      <a:pt x="77" y="49"/>
                    </a:cubicBezTo>
                    <a:cubicBezTo>
                      <a:pt x="77" y="42"/>
                      <a:pt x="77" y="41"/>
                      <a:pt x="81" y="41"/>
                    </a:cubicBezTo>
                    <a:cubicBezTo>
                      <a:pt x="86" y="42"/>
                      <a:pt x="84" y="40"/>
                      <a:pt x="83" y="36"/>
                    </a:cubicBezTo>
                    <a:cubicBezTo>
                      <a:pt x="83" y="33"/>
                      <a:pt x="89" y="33"/>
                      <a:pt x="91" y="30"/>
                    </a:cubicBezTo>
                    <a:cubicBezTo>
                      <a:pt x="93" y="28"/>
                      <a:pt x="98" y="23"/>
                      <a:pt x="101" y="21"/>
                    </a:cubicBezTo>
                    <a:cubicBezTo>
                      <a:pt x="105" y="19"/>
                      <a:pt x="106" y="23"/>
                      <a:pt x="108" y="22"/>
                    </a:cubicBezTo>
                    <a:cubicBezTo>
                      <a:pt x="109" y="21"/>
                      <a:pt x="115" y="9"/>
                      <a:pt x="120" y="0"/>
                    </a:cubicBezTo>
                    <a:cubicBezTo>
                      <a:pt x="135" y="12"/>
                      <a:pt x="135" y="12"/>
                      <a:pt x="135" y="12"/>
                    </a:cubicBezTo>
                    <a:cubicBezTo>
                      <a:pt x="133" y="23"/>
                      <a:pt x="133" y="23"/>
                      <a:pt x="133" y="23"/>
                    </a:cubicBezTo>
                    <a:cubicBezTo>
                      <a:pt x="137" y="28"/>
                      <a:pt x="137" y="28"/>
                      <a:pt x="137" y="28"/>
                    </a:cubicBezTo>
                    <a:cubicBezTo>
                      <a:pt x="152" y="33"/>
                      <a:pt x="152" y="33"/>
                      <a:pt x="152" y="33"/>
                    </a:cubicBezTo>
                    <a:cubicBezTo>
                      <a:pt x="150" y="37"/>
                      <a:pt x="148" y="35"/>
                      <a:pt x="151" y="43"/>
                    </a:cubicBezTo>
                    <a:cubicBezTo>
                      <a:pt x="155" y="53"/>
                      <a:pt x="153" y="56"/>
                      <a:pt x="151" y="58"/>
                    </a:cubicBezTo>
                    <a:cubicBezTo>
                      <a:pt x="149" y="60"/>
                      <a:pt x="143" y="65"/>
                      <a:pt x="140" y="65"/>
                    </a:cubicBezTo>
                    <a:cubicBezTo>
                      <a:pt x="137" y="66"/>
                      <a:pt x="133" y="66"/>
                      <a:pt x="133" y="70"/>
                    </a:cubicBezTo>
                    <a:cubicBezTo>
                      <a:pt x="133" y="75"/>
                      <a:pt x="130" y="83"/>
                      <a:pt x="126" y="85"/>
                    </a:cubicBezTo>
                    <a:cubicBezTo>
                      <a:pt x="121" y="87"/>
                      <a:pt x="122" y="91"/>
                      <a:pt x="121" y="93"/>
                    </a:cubicBezTo>
                    <a:cubicBezTo>
                      <a:pt x="120" y="95"/>
                      <a:pt x="126" y="98"/>
                      <a:pt x="126" y="103"/>
                    </a:cubicBezTo>
                    <a:cubicBezTo>
                      <a:pt x="126" y="107"/>
                      <a:pt x="124" y="109"/>
                      <a:pt x="125" y="113"/>
                    </a:cubicBezTo>
                    <a:cubicBezTo>
                      <a:pt x="125" y="115"/>
                      <a:pt x="125" y="115"/>
                      <a:pt x="126" y="116"/>
                    </a:cubicBezTo>
                    <a:cubicBezTo>
                      <a:pt x="118" y="124"/>
                      <a:pt x="118" y="124"/>
                      <a:pt x="118" y="124"/>
                    </a:cubicBezTo>
                    <a:cubicBezTo>
                      <a:pt x="109" y="120"/>
                      <a:pt x="109" y="120"/>
                      <a:pt x="109" y="120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01" y="137"/>
                      <a:pt x="101" y="137"/>
                      <a:pt x="101" y="137"/>
                    </a:cubicBezTo>
                    <a:cubicBezTo>
                      <a:pt x="102" y="147"/>
                      <a:pt x="102" y="147"/>
                      <a:pt x="102" y="147"/>
                    </a:cubicBezTo>
                    <a:cubicBezTo>
                      <a:pt x="108" y="152"/>
                      <a:pt x="108" y="152"/>
                      <a:pt x="108" y="152"/>
                    </a:cubicBezTo>
                    <a:cubicBezTo>
                      <a:pt x="105" y="157"/>
                      <a:pt x="105" y="157"/>
                      <a:pt x="105" y="157"/>
                    </a:cubicBezTo>
                    <a:cubicBezTo>
                      <a:pt x="98" y="161"/>
                      <a:pt x="98" y="161"/>
                      <a:pt x="98" y="161"/>
                    </a:cubicBezTo>
                    <a:cubicBezTo>
                      <a:pt x="99" y="170"/>
                      <a:pt x="99" y="170"/>
                      <a:pt x="99" y="170"/>
                    </a:cubicBezTo>
                    <a:cubicBezTo>
                      <a:pt x="86" y="179"/>
                      <a:pt x="86" y="179"/>
                      <a:pt x="86" y="179"/>
                    </a:cubicBezTo>
                    <a:cubicBezTo>
                      <a:pt x="82" y="171"/>
                      <a:pt x="82" y="171"/>
                      <a:pt x="82" y="171"/>
                    </a:cubicBezTo>
                    <a:cubicBezTo>
                      <a:pt x="74" y="170"/>
                      <a:pt x="74" y="170"/>
                      <a:pt x="74" y="170"/>
                    </a:cubicBezTo>
                    <a:cubicBezTo>
                      <a:pt x="69" y="171"/>
                      <a:pt x="69" y="171"/>
                      <a:pt x="69" y="171"/>
                    </a:cubicBezTo>
                    <a:cubicBezTo>
                      <a:pt x="65" y="167"/>
                      <a:pt x="65" y="167"/>
                      <a:pt x="65" y="167"/>
                    </a:cubicBezTo>
                    <a:cubicBezTo>
                      <a:pt x="56" y="169"/>
                      <a:pt x="56" y="169"/>
                      <a:pt x="56" y="169"/>
                    </a:cubicBezTo>
                    <a:cubicBezTo>
                      <a:pt x="50" y="173"/>
                      <a:pt x="50" y="173"/>
                      <a:pt x="50" y="173"/>
                    </a:cubicBezTo>
                    <a:cubicBezTo>
                      <a:pt x="45" y="171"/>
                      <a:pt x="45" y="171"/>
                      <a:pt x="45" y="171"/>
                    </a:cubicBezTo>
                    <a:cubicBezTo>
                      <a:pt x="41" y="178"/>
                      <a:pt x="41" y="178"/>
                      <a:pt x="41" y="178"/>
                    </a:cubicBezTo>
                    <a:cubicBezTo>
                      <a:pt x="32" y="183"/>
                      <a:pt x="32" y="183"/>
                      <a:pt x="32" y="183"/>
                    </a:cubicBezTo>
                    <a:cubicBezTo>
                      <a:pt x="24" y="160"/>
                      <a:pt x="24" y="160"/>
                      <a:pt x="24" y="160"/>
                    </a:cubicBezTo>
                    <a:cubicBezTo>
                      <a:pt x="15" y="156"/>
                      <a:pt x="15" y="156"/>
                      <a:pt x="15" y="156"/>
                    </a:cubicBezTo>
                    <a:cubicBezTo>
                      <a:pt x="0" y="111"/>
                      <a:pt x="0" y="111"/>
                      <a:pt x="0" y="111"/>
                    </a:cubicBezTo>
                    <a:lnTo>
                      <a:pt x="0" y="9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19" name="Freeform 71">
                <a:extLst>
                  <a:ext uri="{FF2B5EF4-FFF2-40B4-BE49-F238E27FC236}">
                    <a16:creationId xmlns:a16="http://schemas.microsoft.com/office/drawing/2014/main" id="{2927D213-8BE0-B978-57DB-B95EC3710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848" y="5036259"/>
                <a:ext cx="190970" cy="147282"/>
              </a:xfrm>
              <a:custGeom>
                <a:avLst/>
                <a:gdLst>
                  <a:gd name="T0" fmla="*/ 34 w 43"/>
                  <a:gd name="T1" fmla="*/ 2 h 37"/>
                  <a:gd name="T2" fmla="*/ 36 w 43"/>
                  <a:gd name="T3" fmla="*/ 3 h 37"/>
                  <a:gd name="T4" fmla="*/ 37 w 43"/>
                  <a:gd name="T5" fmla="*/ 6 h 37"/>
                  <a:gd name="T6" fmla="*/ 39 w 43"/>
                  <a:gd name="T7" fmla="*/ 11 h 37"/>
                  <a:gd name="T8" fmla="*/ 43 w 43"/>
                  <a:gd name="T9" fmla="*/ 17 h 37"/>
                  <a:gd name="T10" fmla="*/ 37 w 43"/>
                  <a:gd name="T11" fmla="*/ 19 h 37"/>
                  <a:gd name="T12" fmla="*/ 37 w 43"/>
                  <a:gd name="T13" fmla="*/ 22 h 37"/>
                  <a:gd name="T14" fmla="*/ 40 w 43"/>
                  <a:gd name="T15" fmla="*/ 26 h 37"/>
                  <a:gd name="T16" fmla="*/ 39 w 43"/>
                  <a:gd name="T17" fmla="*/ 30 h 37"/>
                  <a:gd name="T18" fmla="*/ 38 w 43"/>
                  <a:gd name="T19" fmla="*/ 32 h 37"/>
                  <a:gd name="T20" fmla="*/ 37 w 43"/>
                  <a:gd name="T21" fmla="*/ 32 h 37"/>
                  <a:gd name="T22" fmla="*/ 29 w 43"/>
                  <a:gd name="T23" fmla="*/ 35 h 37"/>
                  <a:gd name="T24" fmla="*/ 24 w 43"/>
                  <a:gd name="T25" fmla="*/ 37 h 37"/>
                  <a:gd name="T26" fmla="*/ 24 w 43"/>
                  <a:gd name="T27" fmla="*/ 37 h 37"/>
                  <a:gd name="T28" fmla="*/ 14 w 43"/>
                  <a:gd name="T29" fmla="*/ 31 h 37"/>
                  <a:gd name="T30" fmla="*/ 5 w 43"/>
                  <a:gd name="T31" fmla="*/ 15 h 37"/>
                  <a:gd name="T32" fmla="*/ 0 w 43"/>
                  <a:gd name="T33" fmla="*/ 8 h 37"/>
                  <a:gd name="T34" fmla="*/ 2 w 43"/>
                  <a:gd name="T35" fmla="*/ 7 h 37"/>
                  <a:gd name="T36" fmla="*/ 8 w 43"/>
                  <a:gd name="T37" fmla="*/ 4 h 37"/>
                  <a:gd name="T38" fmla="*/ 15 w 43"/>
                  <a:gd name="T39" fmla="*/ 0 h 37"/>
                  <a:gd name="T40" fmla="*/ 20 w 43"/>
                  <a:gd name="T41" fmla="*/ 6 h 37"/>
                  <a:gd name="T42" fmla="*/ 28 w 43"/>
                  <a:gd name="T43" fmla="*/ 8 h 37"/>
                  <a:gd name="T44" fmla="*/ 33 w 43"/>
                  <a:gd name="T45" fmla="*/ 3 h 37"/>
                  <a:gd name="T46" fmla="*/ 34 w 43"/>
                  <a:gd name="T47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" h="37">
                    <a:moveTo>
                      <a:pt x="34" y="2"/>
                    </a:moveTo>
                    <a:cubicBezTo>
                      <a:pt x="36" y="3"/>
                      <a:pt x="36" y="3"/>
                      <a:pt x="36" y="3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3" y="17"/>
                      <a:pt x="37" y="18"/>
                      <a:pt x="37" y="19"/>
                    </a:cubicBezTo>
                    <a:cubicBezTo>
                      <a:pt x="36" y="20"/>
                      <a:pt x="37" y="22"/>
                      <a:pt x="37" y="22"/>
                    </a:cubicBezTo>
                    <a:cubicBezTo>
                      <a:pt x="37" y="22"/>
                      <a:pt x="40" y="26"/>
                      <a:pt x="40" y="26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27" y="36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1" y="34"/>
                      <a:pt x="17" y="34"/>
                      <a:pt x="14" y="31"/>
                    </a:cubicBezTo>
                    <a:cubicBezTo>
                      <a:pt x="11" y="28"/>
                      <a:pt x="7" y="22"/>
                      <a:pt x="5" y="15"/>
                    </a:cubicBezTo>
                    <a:cubicBezTo>
                      <a:pt x="4" y="12"/>
                      <a:pt x="2" y="10"/>
                      <a:pt x="0" y="8"/>
                    </a:cubicBezTo>
                    <a:cubicBezTo>
                      <a:pt x="1" y="8"/>
                      <a:pt x="1" y="7"/>
                      <a:pt x="2" y="7"/>
                    </a:cubicBezTo>
                    <a:cubicBezTo>
                      <a:pt x="3" y="5"/>
                      <a:pt x="7" y="4"/>
                      <a:pt x="8" y="4"/>
                    </a:cubicBezTo>
                    <a:cubicBezTo>
                      <a:pt x="9" y="3"/>
                      <a:pt x="13" y="1"/>
                      <a:pt x="15" y="0"/>
                    </a:cubicBezTo>
                    <a:cubicBezTo>
                      <a:pt x="17" y="0"/>
                      <a:pt x="19" y="5"/>
                      <a:pt x="20" y="6"/>
                    </a:cubicBezTo>
                    <a:cubicBezTo>
                      <a:pt x="21" y="8"/>
                      <a:pt x="26" y="8"/>
                      <a:pt x="28" y="8"/>
                    </a:cubicBezTo>
                    <a:cubicBezTo>
                      <a:pt x="29" y="8"/>
                      <a:pt x="32" y="6"/>
                      <a:pt x="33" y="3"/>
                    </a:cubicBezTo>
                    <a:cubicBezTo>
                      <a:pt x="34" y="3"/>
                      <a:pt x="34" y="2"/>
                      <a:pt x="34" y="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20" name="Freeform 72">
                <a:extLst>
                  <a:ext uri="{FF2B5EF4-FFF2-40B4-BE49-F238E27FC236}">
                    <a16:creationId xmlns:a16="http://schemas.microsoft.com/office/drawing/2014/main" id="{8BE6BBBD-291B-EA8E-3C58-00DA1163B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133" y="5164413"/>
                <a:ext cx="190970" cy="120502"/>
              </a:xfrm>
              <a:custGeom>
                <a:avLst/>
                <a:gdLst>
                  <a:gd name="T0" fmla="*/ 0 w 43"/>
                  <a:gd name="T1" fmla="*/ 5 h 30"/>
                  <a:gd name="T2" fmla="*/ 5 w 43"/>
                  <a:gd name="T3" fmla="*/ 3 h 30"/>
                  <a:gd name="T4" fmla="*/ 13 w 43"/>
                  <a:gd name="T5" fmla="*/ 0 h 30"/>
                  <a:gd name="T6" fmla="*/ 16 w 43"/>
                  <a:gd name="T7" fmla="*/ 0 h 30"/>
                  <a:gd name="T8" fmla="*/ 22 w 43"/>
                  <a:gd name="T9" fmla="*/ 1 h 30"/>
                  <a:gd name="T10" fmla="*/ 26 w 43"/>
                  <a:gd name="T11" fmla="*/ 3 h 30"/>
                  <a:gd name="T12" fmla="*/ 32 w 43"/>
                  <a:gd name="T13" fmla="*/ 12 h 30"/>
                  <a:gd name="T14" fmla="*/ 37 w 43"/>
                  <a:gd name="T15" fmla="*/ 11 h 30"/>
                  <a:gd name="T16" fmla="*/ 43 w 43"/>
                  <a:gd name="T17" fmla="*/ 15 h 30"/>
                  <a:gd name="T18" fmla="*/ 43 w 43"/>
                  <a:gd name="T19" fmla="*/ 19 h 30"/>
                  <a:gd name="T20" fmla="*/ 43 w 43"/>
                  <a:gd name="T21" fmla="*/ 20 h 30"/>
                  <a:gd name="T22" fmla="*/ 42 w 43"/>
                  <a:gd name="T23" fmla="*/ 20 h 30"/>
                  <a:gd name="T24" fmla="*/ 38 w 43"/>
                  <a:gd name="T25" fmla="*/ 21 h 30"/>
                  <a:gd name="T26" fmla="*/ 38 w 43"/>
                  <a:gd name="T27" fmla="*/ 27 h 30"/>
                  <a:gd name="T28" fmla="*/ 35 w 43"/>
                  <a:gd name="T29" fmla="*/ 27 h 30"/>
                  <a:gd name="T30" fmla="*/ 29 w 43"/>
                  <a:gd name="T31" fmla="*/ 30 h 30"/>
                  <a:gd name="T32" fmla="*/ 26 w 43"/>
                  <a:gd name="T33" fmla="*/ 28 h 30"/>
                  <a:gd name="T34" fmla="*/ 20 w 43"/>
                  <a:gd name="T35" fmla="*/ 27 h 30"/>
                  <a:gd name="T36" fmla="*/ 12 w 43"/>
                  <a:gd name="T37" fmla="*/ 29 h 30"/>
                  <a:gd name="T38" fmla="*/ 11 w 43"/>
                  <a:gd name="T39" fmla="*/ 26 h 30"/>
                  <a:gd name="T40" fmla="*/ 10 w 43"/>
                  <a:gd name="T41" fmla="*/ 18 h 30"/>
                  <a:gd name="T42" fmla="*/ 0 w 43"/>
                  <a:gd name="T43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30">
                    <a:moveTo>
                      <a:pt x="0" y="5"/>
                    </a:moveTo>
                    <a:cubicBezTo>
                      <a:pt x="3" y="4"/>
                      <a:pt x="5" y="3"/>
                      <a:pt x="5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8"/>
                      <a:pt x="11" y="27"/>
                      <a:pt x="11" y="26"/>
                    </a:cubicBezTo>
                    <a:cubicBezTo>
                      <a:pt x="8" y="23"/>
                      <a:pt x="8" y="22"/>
                      <a:pt x="10" y="18"/>
                    </a:cubicBezTo>
                    <a:cubicBezTo>
                      <a:pt x="11" y="13"/>
                      <a:pt x="2" y="9"/>
                      <a:pt x="0" y="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21" name="Freeform 73">
                <a:extLst>
                  <a:ext uri="{FF2B5EF4-FFF2-40B4-BE49-F238E27FC236}">
                    <a16:creationId xmlns:a16="http://schemas.microsoft.com/office/drawing/2014/main" id="{E308B129-C766-B81F-D375-0E465938E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777" y="5244748"/>
                <a:ext cx="165221" cy="118590"/>
              </a:xfrm>
              <a:custGeom>
                <a:avLst/>
                <a:gdLst>
                  <a:gd name="T0" fmla="*/ 0 w 37"/>
                  <a:gd name="T1" fmla="*/ 9 h 30"/>
                  <a:gd name="T2" fmla="*/ 8 w 37"/>
                  <a:gd name="T3" fmla="*/ 7 h 30"/>
                  <a:gd name="T4" fmla="*/ 14 w 37"/>
                  <a:gd name="T5" fmla="*/ 8 h 30"/>
                  <a:gd name="T6" fmla="*/ 17 w 37"/>
                  <a:gd name="T7" fmla="*/ 10 h 30"/>
                  <a:gd name="T8" fmla="*/ 23 w 37"/>
                  <a:gd name="T9" fmla="*/ 7 h 30"/>
                  <a:gd name="T10" fmla="*/ 26 w 37"/>
                  <a:gd name="T11" fmla="*/ 7 h 30"/>
                  <a:gd name="T12" fmla="*/ 26 w 37"/>
                  <a:gd name="T13" fmla="*/ 1 h 30"/>
                  <a:gd name="T14" fmla="*/ 30 w 37"/>
                  <a:gd name="T15" fmla="*/ 0 h 30"/>
                  <a:gd name="T16" fmla="*/ 34 w 37"/>
                  <a:gd name="T17" fmla="*/ 2 h 30"/>
                  <a:gd name="T18" fmla="*/ 37 w 37"/>
                  <a:gd name="T19" fmla="*/ 5 h 30"/>
                  <a:gd name="T20" fmla="*/ 37 w 37"/>
                  <a:gd name="T21" fmla="*/ 11 h 30"/>
                  <a:gd name="T22" fmla="*/ 32 w 37"/>
                  <a:gd name="T23" fmla="*/ 12 h 30"/>
                  <a:gd name="T24" fmla="*/ 32 w 37"/>
                  <a:gd name="T25" fmla="*/ 13 h 30"/>
                  <a:gd name="T26" fmla="*/ 27 w 37"/>
                  <a:gd name="T27" fmla="*/ 11 h 30"/>
                  <a:gd name="T28" fmla="*/ 25 w 37"/>
                  <a:gd name="T29" fmla="*/ 17 h 30"/>
                  <a:gd name="T30" fmla="*/ 25 w 37"/>
                  <a:gd name="T31" fmla="*/ 24 h 30"/>
                  <a:gd name="T32" fmla="*/ 23 w 37"/>
                  <a:gd name="T33" fmla="*/ 28 h 30"/>
                  <a:gd name="T34" fmla="*/ 20 w 37"/>
                  <a:gd name="T35" fmla="*/ 30 h 30"/>
                  <a:gd name="T36" fmla="*/ 15 w 37"/>
                  <a:gd name="T37" fmla="*/ 26 h 30"/>
                  <a:gd name="T38" fmla="*/ 3 w 37"/>
                  <a:gd name="T39" fmla="*/ 22 h 30"/>
                  <a:gd name="T40" fmla="*/ 4 w 37"/>
                  <a:gd name="T41" fmla="*/ 15 h 30"/>
                  <a:gd name="T42" fmla="*/ 0 w 37"/>
                  <a:gd name="T43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30">
                    <a:moveTo>
                      <a:pt x="0" y="9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5" y="11"/>
                      <a:pt x="32" y="11"/>
                      <a:pt x="32" y="12"/>
                    </a:cubicBezTo>
                    <a:cubicBezTo>
                      <a:pt x="32" y="12"/>
                      <a:pt x="32" y="13"/>
                      <a:pt x="32" y="13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5" y="16"/>
                      <a:pt x="25" y="17"/>
                    </a:cubicBezTo>
                    <a:cubicBezTo>
                      <a:pt x="25" y="18"/>
                      <a:pt x="25" y="24"/>
                      <a:pt x="25" y="24"/>
                    </a:cubicBezTo>
                    <a:cubicBezTo>
                      <a:pt x="25" y="24"/>
                      <a:pt x="24" y="28"/>
                      <a:pt x="23" y="28"/>
                    </a:cubicBezTo>
                    <a:cubicBezTo>
                      <a:pt x="23" y="28"/>
                      <a:pt x="21" y="29"/>
                      <a:pt x="20" y="30"/>
                    </a:cubicBezTo>
                    <a:cubicBezTo>
                      <a:pt x="18" y="28"/>
                      <a:pt x="16" y="27"/>
                      <a:pt x="15" y="26"/>
                    </a:cubicBezTo>
                    <a:cubicBezTo>
                      <a:pt x="12" y="24"/>
                      <a:pt x="5" y="25"/>
                      <a:pt x="3" y="22"/>
                    </a:cubicBezTo>
                    <a:cubicBezTo>
                      <a:pt x="2" y="19"/>
                      <a:pt x="3" y="18"/>
                      <a:pt x="4" y="15"/>
                    </a:cubicBezTo>
                    <a:cubicBezTo>
                      <a:pt x="4" y="13"/>
                      <a:pt x="2" y="11"/>
                      <a:pt x="0" y="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22" name="Freeform 74">
                <a:extLst>
                  <a:ext uri="{FF2B5EF4-FFF2-40B4-BE49-F238E27FC236}">
                    <a16:creationId xmlns:a16="http://schemas.microsoft.com/office/drawing/2014/main" id="{CF5DDDD4-75B9-5A92-F962-B8B31C30E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752" y="5288740"/>
                <a:ext cx="85829" cy="122416"/>
              </a:xfrm>
              <a:custGeom>
                <a:avLst/>
                <a:gdLst>
                  <a:gd name="T0" fmla="*/ 12 w 19"/>
                  <a:gd name="T1" fmla="*/ 2 h 31"/>
                  <a:gd name="T2" fmla="*/ 7 w 19"/>
                  <a:gd name="T3" fmla="*/ 0 h 31"/>
                  <a:gd name="T4" fmla="*/ 5 w 19"/>
                  <a:gd name="T5" fmla="*/ 6 h 31"/>
                  <a:gd name="T6" fmla="*/ 5 w 19"/>
                  <a:gd name="T7" fmla="*/ 13 h 31"/>
                  <a:gd name="T8" fmla="*/ 3 w 19"/>
                  <a:gd name="T9" fmla="*/ 17 h 31"/>
                  <a:gd name="T10" fmla="*/ 0 w 19"/>
                  <a:gd name="T11" fmla="*/ 19 h 31"/>
                  <a:gd name="T12" fmla="*/ 1 w 19"/>
                  <a:gd name="T13" fmla="*/ 20 h 31"/>
                  <a:gd name="T14" fmla="*/ 5 w 19"/>
                  <a:gd name="T15" fmla="*/ 31 h 31"/>
                  <a:gd name="T16" fmla="*/ 14 w 19"/>
                  <a:gd name="T17" fmla="*/ 24 h 31"/>
                  <a:gd name="T18" fmla="*/ 19 w 19"/>
                  <a:gd name="T19" fmla="*/ 10 h 31"/>
                  <a:gd name="T20" fmla="*/ 12 w 19"/>
                  <a:gd name="T2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31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5" y="5"/>
                      <a:pt x="5" y="6"/>
                    </a:cubicBezTo>
                    <a:cubicBezTo>
                      <a:pt x="5" y="7"/>
                      <a:pt x="5" y="13"/>
                      <a:pt x="5" y="13"/>
                    </a:cubicBezTo>
                    <a:cubicBezTo>
                      <a:pt x="5" y="13"/>
                      <a:pt x="4" y="17"/>
                      <a:pt x="3" y="17"/>
                    </a:cubicBezTo>
                    <a:cubicBezTo>
                      <a:pt x="3" y="17"/>
                      <a:pt x="1" y="18"/>
                      <a:pt x="0" y="19"/>
                    </a:cubicBezTo>
                    <a:cubicBezTo>
                      <a:pt x="0" y="19"/>
                      <a:pt x="1" y="20"/>
                      <a:pt x="1" y="20"/>
                    </a:cubicBezTo>
                    <a:cubicBezTo>
                      <a:pt x="2" y="22"/>
                      <a:pt x="4" y="26"/>
                      <a:pt x="5" y="31"/>
                    </a:cubicBezTo>
                    <a:cubicBezTo>
                      <a:pt x="9" y="29"/>
                      <a:pt x="13" y="26"/>
                      <a:pt x="14" y="24"/>
                    </a:cubicBezTo>
                    <a:cubicBezTo>
                      <a:pt x="15" y="19"/>
                      <a:pt x="19" y="10"/>
                      <a:pt x="19" y="10"/>
                    </a:cubicBezTo>
                    <a:cubicBezTo>
                      <a:pt x="19" y="10"/>
                      <a:pt x="13" y="4"/>
                      <a:pt x="12" y="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23" name="Freeform 75">
                <a:extLst>
                  <a:ext uri="{FF2B5EF4-FFF2-40B4-BE49-F238E27FC236}">
                    <a16:creationId xmlns:a16="http://schemas.microsoft.com/office/drawing/2014/main" id="{37C6D514-FA26-DD57-6A22-4DC4DB59A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7647" y="5208405"/>
                <a:ext cx="281091" cy="470534"/>
              </a:xfrm>
              <a:custGeom>
                <a:avLst/>
                <a:gdLst>
                  <a:gd name="T0" fmla="*/ 0 w 63"/>
                  <a:gd name="T1" fmla="*/ 65 h 118"/>
                  <a:gd name="T2" fmla="*/ 7 w 63"/>
                  <a:gd name="T3" fmla="*/ 61 h 118"/>
                  <a:gd name="T4" fmla="*/ 17 w 63"/>
                  <a:gd name="T5" fmla="*/ 58 h 118"/>
                  <a:gd name="T6" fmla="*/ 21 w 63"/>
                  <a:gd name="T7" fmla="*/ 55 h 118"/>
                  <a:gd name="T8" fmla="*/ 26 w 63"/>
                  <a:gd name="T9" fmla="*/ 60 h 118"/>
                  <a:gd name="T10" fmla="*/ 29 w 63"/>
                  <a:gd name="T11" fmla="*/ 50 h 118"/>
                  <a:gd name="T12" fmla="*/ 44 w 63"/>
                  <a:gd name="T13" fmla="*/ 40 h 118"/>
                  <a:gd name="T14" fmla="*/ 44 w 63"/>
                  <a:gd name="T15" fmla="*/ 31 h 118"/>
                  <a:gd name="T16" fmla="*/ 37 w 63"/>
                  <a:gd name="T17" fmla="*/ 31 h 118"/>
                  <a:gd name="T18" fmla="*/ 34 w 63"/>
                  <a:gd name="T19" fmla="*/ 27 h 118"/>
                  <a:gd name="T20" fmla="*/ 28 w 63"/>
                  <a:gd name="T21" fmla="*/ 21 h 118"/>
                  <a:gd name="T22" fmla="*/ 29 w 63"/>
                  <a:gd name="T23" fmla="*/ 17 h 118"/>
                  <a:gd name="T24" fmla="*/ 28 w 63"/>
                  <a:gd name="T25" fmla="*/ 11 h 118"/>
                  <a:gd name="T26" fmla="*/ 33 w 63"/>
                  <a:gd name="T27" fmla="*/ 10 h 118"/>
                  <a:gd name="T28" fmla="*/ 35 w 63"/>
                  <a:gd name="T29" fmla="*/ 3 h 118"/>
                  <a:gd name="T30" fmla="*/ 43 w 63"/>
                  <a:gd name="T31" fmla="*/ 4 h 118"/>
                  <a:gd name="T32" fmla="*/ 49 w 63"/>
                  <a:gd name="T33" fmla="*/ 0 h 118"/>
                  <a:gd name="T34" fmla="*/ 60 w 63"/>
                  <a:gd name="T35" fmla="*/ 8 h 118"/>
                  <a:gd name="T36" fmla="*/ 61 w 63"/>
                  <a:gd name="T37" fmla="*/ 14 h 118"/>
                  <a:gd name="T38" fmla="*/ 62 w 63"/>
                  <a:gd name="T39" fmla="*/ 17 h 118"/>
                  <a:gd name="T40" fmla="*/ 60 w 63"/>
                  <a:gd name="T41" fmla="*/ 24 h 118"/>
                  <a:gd name="T42" fmla="*/ 61 w 63"/>
                  <a:gd name="T43" fmla="*/ 43 h 118"/>
                  <a:gd name="T44" fmla="*/ 57 w 63"/>
                  <a:gd name="T45" fmla="*/ 52 h 118"/>
                  <a:gd name="T46" fmla="*/ 49 w 63"/>
                  <a:gd name="T47" fmla="*/ 68 h 118"/>
                  <a:gd name="T48" fmla="*/ 45 w 63"/>
                  <a:gd name="T49" fmla="*/ 83 h 118"/>
                  <a:gd name="T50" fmla="*/ 48 w 63"/>
                  <a:gd name="T51" fmla="*/ 102 h 118"/>
                  <a:gd name="T52" fmla="*/ 49 w 63"/>
                  <a:gd name="T53" fmla="*/ 112 h 118"/>
                  <a:gd name="T54" fmla="*/ 41 w 63"/>
                  <a:gd name="T55" fmla="*/ 113 h 118"/>
                  <a:gd name="T56" fmla="*/ 29 w 63"/>
                  <a:gd name="T57" fmla="*/ 115 h 118"/>
                  <a:gd name="T58" fmla="*/ 18 w 63"/>
                  <a:gd name="T59" fmla="*/ 111 h 118"/>
                  <a:gd name="T60" fmla="*/ 14 w 63"/>
                  <a:gd name="T61" fmla="*/ 97 h 118"/>
                  <a:gd name="T62" fmla="*/ 12 w 63"/>
                  <a:gd name="T63" fmla="*/ 84 h 118"/>
                  <a:gd name="T64" fmla="*/ 2 w 63"/>
                  <a:gd name="T65" fmla="*/ 70 h 118"/>
                  <a:gd name="T66" fmla="*/ 0 w 63"/>
                  <a:gd name="T67" fmla="*/ 6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3" h="118">
                    <a:moveTo>
                      <a:pt x="0" y="65"/>
                    </a:moveTo>
                    <a:cubicBezTo>
                      <a:pt x="2" y="63"/>
                      <a:pt x="4" y="61"/>
                      <a:pt x="7" y="61"/>
                    </a:cubicBezTo>
                    <a:cubicBezTo>
                      <a:pt x="14" y="60"/>
                      <a:pt x="16" y="58"/>
                      <a:pt x="17" y="58"/>
                    </a:cubicBezTo>
                    <a:cubicBezTo>
                      <a:pt x="17" y="57"/>
                      <a:pt x="21" y="55"/>
                      <a:pt x="21" y="55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0"/>
                      <a:pt x="27" y="54"/>
                      <a:pt x="29" y="50"/>
                    </a:cubicBezTo>
                    <a:cubicBezTo>
                      <a:pt x="32" y="46"/>
                      <a:pt x="44" y="40"/>
                      <a:pt x="44" y="40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7" y="31"/>
                      <a:pt x="36" y="29"/>
                      <a:pt x="34" y="27"/>
                    </a:cubicBezTo>
                    <a:cubicBezTo>
                      <a:pt x="32" y="25"/>
                      <a:pt x="28" y="21"/>
                      <a:pt x="28" y="21"/>
                    </a:cubicBezTo>
                    <a:cubicBezTo>
                      <a:pt x="28" y="21"/>
                      <a:pt x="31" y="19"/>
                      <a:pt x="29" y="17"/>
                    </a:cubicBezTo>
                    <a:cubicBezTo>
                      <a:pt x="28" y="14"/>
                      <a:pt x="27" y="11"/>
                      <a:pt x="28" y="11"/>
                    </a:cubicBezTo>
                    <a:cubicBezTo>
                      <a:pt x="29" y="11"/>
                      <a:pt x="33" y="11"/>
                      <a:pt x="33" y="10"/>
                    </a:cubicBezTo>
                    <a:cubicBezTo>
                      <a:pt x="33" y="8"/>
                      <a:pt x="34" y="3"/>
                      <a:pt x="35" y="3"/>
                    </a:cubicBezTo>
                    <a:cubicBezTo>
                      <a:pt x="37" y="3"/>
                      <a:pt x="40" y="6"/>
                      <a:pt x="43" y="4"/>
                    </a:cubicBezTo>
                    <a:cubicBezTo>
                      <a:pt x="44" y="3"/>
                      <a:pt x="46" y="1"/>
                      <a:pt x="49" y="0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0" y="19"/>
                      <a:pt x="60" y="20"/>
                      <a:pt x="60" y="24"/>
                    </a:cubicBezTo>
                    <a:cubicBezTo>
                      <a:pt x="61" y="29"/>
                      <a:pt x="62" y="39"/>
                      <a:pt x="61" y="43"/>
                    </a:cubicBezTo>
                    <a:cubicBezTo>
                      <a:pt x="61" y="48"/>
                      <a:pt x="63" y="48"/>
                      <a:pt x="57" y="52"/>
                    </a:cubicBezTo>
                    <a:cubicBezTo>
                      <a:pt x="50" y="56"/>
                      <a:pt x="49" y="63"/>
                      <a:pt x="49" y="68"/>
                    </a:cubicBezTo>
                    <a:cubicBezTo>
                      <a:pt x="49" y="73"/>
                      <a:pt x="45" y="78"/>
                      <a:pt x="45" y="83"/>
                    </a:cubicBezTo>
                    <a:cubicBezTo>
                      <a:pt x="45" y="87"/>
                      <a:pt x="48" y="95"/>
                      <a:pt x="48" y="102"/>
                    </a:cubicBezTo>
                    <a:cubicBezTo>
                      <a:pt x="48" y="106"/>
                      <a:pt x="49" y="109"/>
                      <a:pt x="49" y="112"/>
                    </a:cubicBezTo>
                    <a:cubicBezTo>
                      <a:pt x="46" y="113"/>
                      <a:pt x="43" y="113"/>
                      <a:pt x="41" y="113"/>
                    </a:cubicBezTo>
                    <a:cubicBezTo>
                      <a:pt x="35" y="113"/>
                      <a:pt x="31" y="113"/>
                      <a:pt x="29" y="115"/>
                    </a:cubicBezTo>
                    <a:cubicBezTo>
                      <a:pt x="26" y="118"/>
                      <a:pt x="20" y="114"/>
                      <a:pt x="18" y="111"/>
                    </a:cubicBezTo>
                    <a:cubicBezTo>
                      <a:pt x="16" y="107"/>
                      <a:pt x="14" y="100"/>
                      <a:pt x="14" y="97"/>
                    </a:cubicBezTo>
                    <a:cubicBezTo>
                      <a:pt x="14" y="94"/>
                      <a:pt x="13" y="88"/>
                      <a:pt x="12" y="84"/>
                    </a:cubicBezTo>
                    <a:cubicBezTo>
                      <a:pt x="12" y="80"/>
                      <a:pt x="3" y="74"/>
                      <a:pt x="2" y="70"/>
                    </a:cubicBezTo>
                    <a:cubicBezTo>
                      <a:pt x="1" y="68"/>
                      <a:pt x="0" y="67"/>
                      <a:pt x="0" y="6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24" name="Freeform 76">
                <a:extLst>
                  <a:ext uri="{FF2B5EF4-FFF2-40B4-BE49-F238E27FC236}">
                    <a16:creationId xmlns:a16="http://schemas.microsoft.com/office/drawing/2014/main" id="{F31E57ED-6B6A-A191-0E13-FC264DBBF2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355" y="5267702"/>
                <a:ext cx="201698" cy="198926"/>
              </a:xfrm>
              <a:custGeom>
                <a:avLst/>
                <a:gdLst>
                  <a:gd name="T0" fmla="*/ 0 w 45"/>
                  <a:gd name="T1" fmla="*/ 36 h 50"/>
                  <a:gd name="T2" fmla="*/ 9 w 45"/>
                  <a:gd name="T3" fmla="*/ 29 h 50"/>
                  <a:gd name="T4" fmla="*/ 14 w 45"/>
                  <a:gd name="T5" fmla="*/ 15 h 50"/>
                  <a:gd name="T6" fmla="*/ 7 w 45"/>
                  <a:gd name="T7" fmla="*/ 6 h 50"/>
                  <a:gd name="T8" fmla="*/ 14 w 45"/>
                  <a:gd name="T9" fmla="*/ 5 h 50"/>
                  <a:gd name="T10" fmla="*/ 18 w 45"/>
                  <a:gd name="T11" fmla="*/ 0 h 50"/>
                  <a:gd name="T12" fmla="*/ 24 w 45"/>
                  <a:gd name="T13" fmla="*/ 6 h 50"/>
                  <a:gd name="T14" fmla="*/ 29 w 45"/>
                  <a:gd name="T15" fmla="*/ 6 h 50"/>
                  <a:gd name="T16" fmla="*/ 35 w 45"/>
                  <a:gd name="T17" fmla="*/ 12 h 50"/>
                  <a:gd name="T18" fmla="*/ 38 w 45"/>
                  <a:gd name="T19" fmla="*/ 16 h 50"/>
                  <a:gd name="T20" fmla="*/ 45 w 45"/>
                  <a:gd name="T21" fmla="*/ 16 h 50"/>
                  <a:gd name="T22" fmla="*/ 45 w 45"/>
                  <a:gd name="T23" fmla="*/ 25 h 50"/>
                  <a:gd name="T24" fmla="*/ 30 w 45"/>
                  <a:gd name="T25" fmla="*/ 35 h 50"/>
                  <a:gd name="T26" fmla="*/ 27 w 45"/>
                  <a:gd name="T27" fmla="*/ 45 h 50"/>
                  <a:gd name="T28" fmla="*/ 22 w 45"/>
                  <a:gd name="T29" fmla="*/ 40 h 50"/>
                  <a:gd name="T30" fmla="*/ 18 w 45"/>
                  <a:gd name="T31" fmla="*/ 43 h 50"/>
                  <a:gd name="T32" fmla="*/ 8 w 45"/>
                  <a:gd name="T33" fmla="*/ 46 h 50"/>
                  <a:gd name="T34" fmla="*/ 1 w 45"/>
                  <a:gd name="T35" fmla="*/ 50 h 50"/>
                  <a:gd name="T36" fmla="*/ 1 w 45"/>
                  <a:gd name="T37" fmla="*/ 43 h 50"/>
                  <a:gd name="T38" fmla="*/ 0 w 45"/>
                  <a:gd name="T39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50">
                    <a:moveTo>
                      <a:pt x="0" y="36"/>
                    </a:moveTo>
                    <a:cubicBezTo>
                      <a:pt x="4" y="34"/>
                      <a:pt x="8" y="31"/>
                      <a:pt x="9" y="29"/>
                    </a:cubicBezTo>
                    <a:cubicBezTo>
                      <a:pt x="10" y="24"/>
                      <a:pt x="14" y="15"/>
                      <a:pt x="14" y="15"/>
                    </a:cubicBezTo>
                    <a:cubicBezTo>
                      <a:pt x="14" y="15"/>
                      <a:pt x="7" y="8"/>
                      <a:pt x="7" y="6"/>
                    </a:cubicBezTo>
                    <a:cubicBezTo>
                      <a:pt x="7" y="4"/>
                      <a:pt x="13" y="6"/>
                      <a:pt x="14" y="5"/>
                    </a:cubicBezTo>
                    <a:cubicBezTo>
                      <a:pt x="15" y="4"/>
                      <a:pt x="18" y="0"/>
                      <a:pt x="18" y="0"/>
                    </a:cubicBezTo>
                    <a:cubicBezTo>
                      <a:pt x="18" y="0"/>
                      <a:pt x="23" y="6"/>
                      <a:pt x="24" y="6"/>
                    </a:cubicBezTo>
                    <a:cubicBezTo>
                      <a:pt x="24" y="6"/>
                      <a:pt x="26" y="6"/>
                      <a:pt x="29" y="6"/>
                    </a:cubicBezTo>
                    <a:cubicBezTo>
                      <a:pt x="30" y="7"/>
                      <a:pt x="33" y="10"/>
                      <a:pt x="35" y="12"/>
                    </a:cubicBezTo>
                    <a:cubicBezTo>
                      <a:pt x="37" y="14"/>
                      <a:pt x="38" y="16"/>
                      <a:pt x="38" y="16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33" y="31"/>
                      <a:pt x="30" y="35"/>
                    </a:cubicBezTo>
                    <a:cubicBezTo>
                      <a:pt x="28" y="39"/>
                      <a:pt x="27" y="45"/>
                      <a:pt x="27" y="45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0"/>
                      <a:pt x="18" y="42"/>
                      <a:pt x="18" y="43"/>
                    </a:cubicBezTo>
                    <a:cubicBezTo>
                      <a:pt x="17" y="43"/>
                      <a:pt x="15" y="45"/>
                      <a:pt x="8" y="46"/>
                    </a:cubicBezTo>
                    <a:cubicBezTo>
                      <a:pt x="5" y="46"/>
                      <a:pt x="3" y="48"/>
                      <a:pt x="1" y="50"/>
                    </a:cubicBezTo>
                    <a:cubicBezTo>
                      <a:pt x="1" y="48"/>
                      <a:pt x="1" y="46"/>
                      <a:pt x="1" y="43"/>
                    </a:cubicBezTo>
                    <a:cubicBezTo>
                      <a:pt x="1" y="41"/>
                      <a:pt x="1" y="38"/>
                      <a:pt x="0" y="36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25" name="Freeform 77">
                <a:extLst>
                  <a:ext uri="{FF2B5EF4-FFF2-40B4-BE49-F238E27FC236}">
                    <a16:creationId xmlns:a16="http://schemas.microsoft.com/office/drawing/2014/main" id="{9D25C100-0DDF-791F-3AA3-B6EDB1863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355" y="4825858"/>
                <a:ext cx="495663" cy="449493"/>
              </a:xfrm>
              <a:custGeom>
                <a:avLst/>
                <a:gdLst>
                  <a:gd name="T0" fmla="*/ 86 w 111"/>
                  <a:gd name="T1" fmla="*/ 105 h 113"/>
                  <a:gd name="T2" fmla="*/ 63 w 111"/>
                  <a:gd name="T3" fmla="*/ 113 h 113"/>
                  <a:gd name="T4" fmla="*/ 61 w 111"/>
                  <a:gd name="T5" fmla="*/ 104 h 113"/>
                  <a:gd name="T6" fmla="*/ 49 w 111"/>
                  <a:gd name="T7" fmla="*/ 86 h 113"/>
                  <a:gd name="T8" fmla="*/ 42 w 111"/>
                  <a:gd name="T9" fmla="*/ 70 h 113"/>
                  <a:gd name="T10" fmla="*/ 35 w 111"/>
                  <a:gd name="T11" fmla="*/ 49 h 113"/>
                  <a:gd name="T12" fmla="*/ 24 w 111"/>
                  <a:gd name="T13" fmla="*/ 32 h 113"/>
                  <a:gd name="T14" fmla="*/ 9 w 111"/>
                  <a:gd name="T15" fmla="*/ 25 h 113"/>
                  <a:gd name="T16" fmla="*/ 0 w 111"/>
                  <a:gd name="T17" fmla="*/ 18 h 113"/>
                  <a:gd name="T18" fmla="*/ 10 w 111"/>
                  <a:gd name="T19" fmla="*/ 17 h 113"/>
                  <a:gd name="T20" fmla="*/ 22 w 111"/>
                  <a:gd name="T21" fmla="*/ 13 h 113"/>
                  <a:gd name="T22" fmla="*/ 30 w 111"/>
                  <a:gd name="T23" fmla="*/ 24 h 113"/>
                  <a:gd name="T24" fmla="*/ 43 w 111"/>
                  <a:gd name="T25" fmla="*/ 38 h 113"/>
                  <a:gd name="T26" fmla="*/ 55 w 111"/>
                  <a:gd name="T27" fmla="*/ 31 h 113"/>
                  <a:gd name="T28" fmla="*/ 69 w 111"/>
                  <a:gd name="T29" fmla="*/ 18 h 113"/>
                  <a:gd name="T30" fmla="*/ 60 w 111"/>
                  <a:gd name="T31" fmla="*/ 16 h 113"/>
                  <a:gd name="T32" fmla="*/ 64 w 111"/>
                  <a:gd name="T33" fmla="*/ 5 h 113"/>
                  <a:gd name="T34" fmla="*/ 75 w 111"/>
                  <a:gd name="T35" fmla="*/ 7 h 113"/>
                  <a:gd name="T36" fmla="*/ 81 w 111"/>
                  <a:gd name="T37" fmla="*/ 5 h 113"/>
                  <a:gd name="T38" fmla="*/ 86 w 111"/>
                  <a:gd name="T39" fmla="*/ 1 h 113"/>
                  <a:gd name="T40" fmla="*/ 91 w 111"/>
                  <a:gd name="T41" fmla="*/ 11 h 113"/>
                  <a:gd name="T42" fmla="*/ 99 w 111"/>
                  <a:gd name="T43" fmla="*/ 21 h 113"/>
                  <a:gd name="T44" fmla="*/ 99 w 111"/>
                  <a:gd name="T45" fmla="*/ 30 h 113"/>
                  <a:gd name="T46" fmla="*/ 104 w 111"/>
                  <a:gd name="T47" fmla="*/ 45 h 113"/>
                  <a:gd name="T48" fmla="*/ 110 w 111"/>
                  <a:gd name="T49" fmla="*/ 50 h 113"/>
                  <a:gd name="T50" fmla="*/ 105 w 111"/>
                  <a:gd name="T51" fmla="*/ 59 h 113"/>
                  <a:gd name="T52" fmla="*/ 104 w 111"/>
                  <a:gd name="T53" fmla="*/ 64 h 113"/>
                  <a:gd name="T54" fmla="*/ 104 w 111"/>
                  <a:gd name="T55" fmla="*/ 70 h 113"/>
                  <a:gd name="T56" fmla="*/ 97 w 111"/>
                  <a:gd name="T57" fmla="*/ 73 h 113"/>
                  <a:gd name="T58" fmla="*/ 89 w 111"/>
                  <a:gd name="T59" fmla="*/ 72 h 113"/>
                  <a:gd name="T60" fmla="*/ 91 w 111"/>
                  <a:gd name="T61" fmla="*/ 82 h 113"/>
                  <a:gd name="T62" fmla="*/ 92 w 111"/>
                  <a:gd name="T63" fmla="*/ 99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1" h="113">
                    <a:moveTo>
                      <a:pt x="92" y="99"/>
                    </a:moveTo>
                    <a:cubicBezTo>
                      <a:pt x="88" y="100"/>
                      <a:pt x="86" y="105"/>
                      <a:pt x="86" y="105"/>
                    </a:cubicBezTo>
                    <a:cubicBezTo>
                      <a:pt x="79" y="106"/>
                      <a:pt x="74" y="110"/>
                      <a:pt x="68" y="111"/>
                    </a:cubicBezTo>
                    <a:cubicBezTo>
                      <a:pt x="66" y="112"/>
                      <a:pt x="64" y="112"/>
                      <a:pt x="63" y="113"/>
                    </a:cubicBezTo>
                    <a:cubicBezTo>
                      <a:pt x="62" y="110"/>
                      <a:pt x="62" y="110"/>
                      <a:pt x="62" y="110"/>
                    </a:cubicBezTo>
                    <a:cubicBezTo>
                      <a:pt x="61" y="104"/>
                      <a:pt x="61" y="104"/>
                      <a:pt x="61" y="104"/>
                    </a:cubicBezTo>
                    <a:cubicBezTo>
                      <a:pt x="50" y="95"/>
                      <a:pt x="50" y="95"/>
                      <a:pt x="50" y="95"/>
                    </a:cubicBezTo>
                    <a:cubicBezTo>
                      <a:pt x="50" y="95"/>
                      <a:pt x="50" y="88"/>
                      <a:pt x="49" y="86"/>
                    </a:cubicBezTo>
                    <a:cubicBezTo>
                      <a:pt x="49" y="85"/>
                      <a:pt x="47" y="82"/>
                      <a:pt x="47" y="79"/>
                    </a:cubicBezTo>
                    <a:cubicBezTo>
                      <a:pt x="47" y="76"/>
                      <a:pt x="43" y="75"/>
                      <a:pt x="42" y="70"/>
                    </a:cubicBezTo>
                    <a:cubicBezTo>
                      <a:pt x="41" y="65"/>
                      <a:pt x="34" y="63"/>
                      <a:pt x="34" y="59"/>
                    </a:cubicBezTo>
                    <a:cubicBezTo>
                      <a:pt x="35" y="56"/>
                      <a:pt x="38" y="52"/>
                      <a:pt x="35" y="49"/>
                    </a:cubicBezTo>
                    <a:cubicBezTo>
                      <a:pt x="32" y="45"/>
                      <a:pt x="31" y="48"/>
                      <a:pt x="29" y="42"/>
                    </a:cubicBezTo>
                    <a:cubicBezTo>
                      <a:pt x="27" y="36"/>
                      <a:pt x="27" y="34"/>
                      <a:pt x="24" y="32"/>
                    </a:cubicBezTo>
                    <a:cubicBezTo>
                      <a:pt x="22" y="31"/>
                      <a:pt x="18" y="33"/>
                      <a:pt x="15" y="31"/>
                    </a:cubicBezTo>
                    <a:cubicBezTo>
                      <a:pt x="13" y="28"/>
                      <a:pt x="12" y="25"/>
                      <a:pt x="9" y="25"/>
                    </a:cubicBezTo>
                    <a:cubicBezTo>
                      <a:pt x="6" y="26"/>
                      <a:pt x="5" y="27"/>
                      <a:pt x="3" y="22"/>
                    </a:cubicBezTo>
                    <a:cubicBezTo>
                      <a:pt x="2" y="21"/>
                      <a:pt x="1" y="19"/>
                      <a:pt x="0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7" y="16"/>
                      <a:pt x="10" y="17"/>
                    </a:cubicBezTo>
                    <a:cubicBezTo>
                      <a:pt x="13" y="17"/>
                      <a:pt x="17" y="18"/>
                      <a:pt x="17" y="15"/>
                    </a:cubicBezTo>
                    <a:cubicBezTo>
                      <a:pt x="17" y="13"/>
                      <a:pt x="22" y="10"/>
                      <a:pt x="22" y="13"/>
                    </a:cubicBezTo>
                    <a:cubicBezTo>
                      <a:pt x="22" y="16"/>
                      <a:pt x="22" y="20"/>
                      <a:pt x="23" y="21"/>
                    </a:cubicBezTo>
                    <a:cubicBezTo>
                      <a:pt x="23" y="22"/>
                      <a:pt x="30" y="21"/>
                      <a:pt x="30" y="24"/>
                    </a:cubicBezTo>
                    <a:cubicBezTo>
                      <a:pt x="31" y="27"/>
                      <a:pt x="31" y="34"/>
                      <a:pt x="34" y="36"/>
                    </a:cubicBezTo>
                    <a:cubicBezTo>
                      <a:pt x="37" y="39"/>
                      <a:pt x="39" y="39"/>
                      <a:pt x="43" y="38"/>
                    </a:cubicBezTo>
                    <a:cubicBezTo>
                      <a:pt x="46" y="37"/>
                      <a:pt x="47" y="35"/>
                      <a:pt x="48" y="33"/>
                    </a:cubicBezTo>
                    <a:cubicBezTo>
                      <a:pt x="49" y="31"/>
                      <a:pt x="49" y="30"/>
                      <a:pt x="55" y="31"/>
                    </a:cubicBezTo>
                    <a:cubicBezTo>
                      <a:pt x="61" y="33"/>
                      <a:pt x="62" y="29"/>
                      <a:pt x="65" y="26"/>
                    </a:cubicBezTo>
                    <a:cubicBezTo>
                      <a:pt x="68" y="23"/>
                      <a:pt x="69" y="20"/>
                      <a:pt x="69" y="18"/>
                    </a:cubicBezTo>
                    <a:cubicBezTo>
                      <a:pt x="69" y="15"/>
                      <a:pt x="67" y="16"/>
                      <a:pt x="64" y="17"/>
                    </a:cubicBezTo>
                    <a:cubicBezTo>
                      <a:pt x="61" y="18"/>
                      <a:pt x="59" y="18"/>
                      <a:pt x="60" y="16"/>
                    </a:cubicBezTo>
                    <a:cubicBezTo>
                      <a:pt x="60" y="14"/>
                      <a:pt x="60" y="11"/>
                      <a:pt x="59" y="10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6" y="1"/>
                      <a:pt x="86" y="1"/>
                      <a:pt x="86" y="1"/>
                    </a:cubicBezTo>
                    <a:cubicBezTo>
                      <a:pt x="86" y="8"/>
                      <a:pt x="86" y="8"/>
                      <a:pt x="86" y="8"/>
                    </a:cubicBezTo>
                    <a:cubicBezTo>
                      <a:pt x="91" y="11"/>
                      <a:pt x="91" y="11"/>
                      <a:pt x="91" y="11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9" y="21"/>
                      <a:pt x="99" y="21"/>
                      <a:pt x="99" y="21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100" y="39"/>
                      <a:pt x="100" y="39"/>
                      <a:pt x="100" y="39"/>
                    </a:cubicBezTo>
                    <a:cubicBezTo>
                      <a:pt x="104" y="45"/>
                      <a:pt x="104" y="45"/>
                      <a:pt x="104" y="45"/>
                    </a:cubicBezTo>
                    <a:cubicBezTo>
                      <a:pt x="111" y="44"/>
                      <a:pt x="111" y="44"/>
                      <a:pt x="111" y="44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5" y="59"/>
                      <a:pt x="105" y="59"/>
                      <a:pt x="105" y="59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6" y="66"/>
                      <a:pt x="106" y="66"/>
                      <a:pt x="106" y="66"/>
                    </a:cubicBezTo>
                    <a:cubicBezTo>
                      <a:pt x="104" y="70"/>
                      <a:pt x="104" y="70"/>
                      <a:pt x="104" y="70"/>
                    </a:cubicBezTo>
                    <a:cubicBezTo>
                      <a:pt x="97" y="71"/>
                      <a:pt x="97" y="71"/>
                      <a:pt x="97" y="71"/>
                    </a:cubicBezTo>
                    <a:cubicBezTo>
                      <a:pt x="97" y="73"/>
                      <a:pt x="97" y="73"/>
                      <a:pt x="97" y="73"/>
                    </a:cubicBezTo>
                    <a:cubicBezTo>
                      <a:pt x="92" y="71"/>
                      <a:pt x="92" y="71"/>
                      <a:pt x="92" y="71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8" y="76"/>
                      <a:pt x="88" y="76"/>
                      <a:pt x="88" y="76"/>
                    </a:cubicBezTo>
                    <a:cubicBezTo>
                      <a:pt x="91" y="82"/>
                      <a:pt x="91" y="82"/>
                      <a:pt x="91" y="82"/>
                    </a:cubicBezTo>
                    <a:cubicBezTo>
                      <a:pt x="92" y="86"/>
                      <a:pt x="92" y="86"/>
                      <a:pt x="92" y="86"/>
                    </a:cubicBezTo>
                    <a:lnTo>
                      <a:pt x="92" y="9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26" name="Freeform 78">
                <a:extLst>
                  <a:ext uri="{FF2B5EF4-FFF2-40B4-BE49-F238E27FC236}">
                    <a16:creationId xmlns:a16="http://schemas.microsoft.com/office/drawing/2014/main" id="{5365A27F-5535-DF32-D8C6-39E161967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662" y="4837333"/>
                <a:ext cx="139473" cy="191274"/>
              </a:xfrm>
              <a:custGeom>
                <a:avLst/>
                <a:gdLst>
                  <a:gd name="T0" fmla="*/ 4 w 31"/>
                  <a:gd name="T1" fmla="*/ 0 h 48"/>
                  <a:gd name="T2" fmla="*/ 5 w 31"/>
                  <a:gd name="T3" fmla="*/ 9 h 48"/>
                  <a:gd name="T4" fmla="*/ 12 w 31"/>
                  <a:gd name="T5" fmla="*/ 14 h 48"/>
                  <a:gd name="T6" fmla="*/ 20 w 31"/>
                  <a:gd name="T7" fmla="*/ 18 h 48"/>
                  <a:gd name="T8" fmla="*/ 14 w 31"/>
                  <a:gd name="T9" fmla="*/ 23 h 48"/>
                  <a:gd name="T10" fmla="*/ 12 w 31"/>
                  <a:gd name="T11" fmla="*/ 31 h 48"/>
                  <a:gd name="T12" fmla="*/ 10 w 31"/>
                  <a:gd name="T13" fmla="*/ 37 h 48"/>
                  <a:gd name="T14" fmla="*/ 0 w 31"/>
                  <a:gd name="T15" fmla="*/ 38 h 48"/>
                  <a:gd name="T16" fmla="*/ 6 w 31"/>
                  <a:gd name="T17" fmla="*/ 48 h 48"/>
                  <a:gd name="T18" fmla="*/ 15 w 31"/>
                  <a:gd name="T19" fmla="*/ 41 h 48"/>
                  <a:gd name="T20" fmla="*/ 26 w 31"/>
                  <a:gd name="T21" fmla="*/ 32 h 48"/>
                  <a:gd name="T22" fmla="*/ 30 w 31"/>
                  <a:gd name="T23" fmla="*/ 26 h 48"/>
                  <a:gd name="T24" fmla="*/ 26 w 31"/>
                  <a:gd name="T25" fmla="*/ 14 h 48"/>
                  <a:gd name="T26" fmla="*/ 19 w 31"/>
                  <a:gd name="T27" fmla="*/ 7 h 48"/>
                  <a:gd name="T28" fmla="*/ 10 w 31"/>
                  <a:gd name="T29" fmla="*/ 2 h 48"/>
                  <a:gd name="T30" fmla="*/ 4 w 31"/>
                  <a:gd name="T3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48">
                    <a:moveTo>
                      <a:pt x="4" y="0"/>
                    </a:moveTo>
                    <a:cubicBezTo>
                      <a:pt x="3" y="6"/>
                      <a:pt x="4" y="7"/>
                      <a:pt x="5" y="9"/>
                    </a:cubicBezTo>
                    <a:cubicBezTo>
                      <a:pt x="6" y="12"/>
                      <a:pt x="8" y="13"/>
                      <a:pt x="12" y="14"/>
                    </a:cubicBezTo>
                    <a:cubicBezTo>
                      <a:pt x="16" y="15"/>
                      <a:pt x="21" y="14"/>
                      <a:pt x="20" y="18"/>
                    </a:cubicBezTo>
                    <a:cubicBezTo>
                      <a:pt x="19" y="22"/>
                      <a:pt x="17" y="20"/>
                      <a:pt x="14" y="23"/>
                    </a:cubicBezTo>
                    <a:cubicBezTo>
                      <a:pt x="12" y="26"/>
                      <a:pt x="12" y="30"/>
                      <a:pt x="12" y="31"/>
                    </a:cubicBezTo>
                    <a:cubicBezTo>
                      <a:pt x="13" y="32"/>
                      <a:pt x="15" y="37"/>
                      <a:pt x="10" y="37"/>
                    </a:cubicBezTo>
                    <a:cubicBezTo>
                      <a:pt x="5" y="37"/>
                      <a:pt x="0" y="35"/>
                      <a:pt x="0" y="38"/>
                    </a:cubicBezTo>
                    <a:cubicBezTo>
                      <a:pt x="0" y="40"/>
                      <a:pt x="6" y="48"/>
                      <a:pt x="6" y="48"/>
                    </a:cubicBezTo>
                    <a:cubicBezTo>
                      <a:pt x="6" y="48"/>
                      <a:pt x="13" y="45"/>
                      <a:pt x="15" y="41"/>
                    </a:cubicBezTo>
                    <a:cubicBezTo>
                      <a:pt x="17" y="36"/>
                      <a:pt x="25" y="28"/>
                      <a:pt x="26" y="32"/>
                    </a:cubicBezTo>
                    <a:cubicBezTo>
                      <a:pt x="27" y="35"/>
                      <a:pt x="30" y="31"/>
                      <a:pt x="30" y="26"/>
                    </a:cubicBezTo>
                    <a:cubicBezTo>
                      <a:pt x="31" y="20"/>
                      <a:pt x="31" y="19"/>
                      <a:pt x="26" y="14"/>
                    </a:cubicBezTo>
                    <a:cubicBezTo>
                      <a:pt x="21" y="9"/>
                      <a:pt x="25" y="8"/>
                      <a:pt x="19" y="7"/>
                    </a:cubicBezTo>
                    <a:cubicBezTo>
                      <a:pt x="14" y="6"/>
                      <a:pt x="10" y="4"/>
                      <a:pt x="10" y="2"/>
                    </a:cubicBezTo>
                    <a:cubicBezTo>
                      <a:pt x="10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27" name="Freeform 79">
                <a:extLst>
                  <a:ext uri="{FF2B5EF4-FFF2-40B4-BE49-F238E27FC236}">
                    <a16:creationId xmlns:a16="http://schemas.microsoft.com/office/drawing/2014/main" id="{FF206058-A2A6-4816-5A32-048615508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682" y="4422269"/>
                <a:ext cx="517121" cy="610164"/>
              </a:xfrm>
              <a:custGeom>
                <a:avLst/>
                <a:gdLst>
                  <a:gd name="T0" fmla="*/ 100 w 116"/>
                  <a:gd name="T1" fmla="*/ 37 h 153"/>
                  <a:gd name="T2" fmla="*/ 110 w 116"/>
                  <a:gd name="T3" fmla="*/ 45 h 153"/>
                  <a:gd name="T4" fmla="*/ 116 w 116"/>
                  <a:gd name="T5" fmla="*/ 49 h 153"/>
                  <a:gd name="T6" fmla="*/ 110 w 116"/>
                  <a:gd name="T7" fmla="*/ 62 h 153"/>
                  <a:gd name="T8" fmla="*/ 99 w 116"/>
                  <a:gd name="T9" fmla="*/ 69 h 153"/>
                  <a:gd name="T10" fmla="*/ 92 w 116"/>
                  <a:gd name="T11" fmla="*/ 61 h 153"/>
                  <a:gd name="T12" fmla="*/ 80 w 116"/>
                  <a:gd name="T13" fmla="*/ 53 h 153"/>
                  <a:gd name="T14" fmla="*/ 70 w 116"/>
                  <a:gd name="T15" fmla="*/ 60 h 153"/>
                  <a:gd name="T16" fmla="*/ 74 w 116"/>
                  <a:gd name="T17" fmla="*/ 77 h 153"/>
                  <a:gd name="T18" fmla="*/ 84 w 116"/>
                  <a:gd name="T19" fmla="*/ 85 h 153"/>
                  <a:gd name="T20" fmla="*/ 91 w 116"/>
                  <a:gd name="T21" fmla="*/ 83 h 153"/>
                  <a:gd name="T22" fmla="*/ 101 w 116"/>
                  <a:gd name="T23" fmla="*/ 88 h 153"/>
                  <a:gd name="T24" fmla="*/ 102 w 116"/>
                  <a:gd name="T25" fmla="*/ 100 h 153"/>
                  <a:gd name="T26" fmla="*/ 94 w 116"/>
                  <a:gd name="T27" fmla="*/ 95 h 153"/>
                  <a:gd name="T28" fmla="*/ 86 w 116"/>
                  <a:gd name="T29" fmla="*/ 100 h 153"/>
                  <a:gd name="T30" fmla="*/ 78 w 116"/>
                  <a:gd name="T31" fmla="*/ 113 h 153"/>
                  <a:gd name="T32" fmla="*/ 73 w 116"/>
                  <a:gd name="T33" fmla="*/ 123 h 153"/>
                  <a:gd name="T34" fmla="*/ 67 w 116"/>
                  <a:gd name="T35" fmla="*/ 131 h 153"/>
                  <a:gd name="T36" fmla="*/ 59 w 116"/>
                  <a:gd name="T37" fmla="*/ 141 h 153"/>
                  <a:gd name="T38" fmla="*/ 48 w 116"/>
                  <a:gd name="T39" fmla="*/ 153 h 153"/>
                  <a:gd name="T40" fmla="*/ 33 w 116"/>
                  <a:gd name="T41" fmla="*/ 149 h 153"/>
                  <a:gd name="T42" fmla="*/ 23 w 116"/>
                  <a:gd name="T43" fmla="*/ 143 h 153"/>
                  <a:gd name="T44" fmla="*/ 21 w 116"/>
                  <a:gd name="T45" fmla="*/ 135 h 153"/>
                  <a:gd name="T46" fmla="*/ 19 w 116"/>
                  <a:gd name="T47" fmla="*/ 128 h 153"/>
                  <a:gd name="T48" fmla="*/ 27 w 116"/>
                  <a:gd name="T49" fmla="*/ 121 h 153"/>
                  <a:gd name="T50" fmla="*/ 21 w 116"/>
                  <a:gd name="T51" fmla="*/ 115 h 153"/>
                  <a:gd name="T52" fmla="*/ 12 w 116"/>
                  <a:gd name="T53" fmla="*/ 114 h 153"/>
                  <a:gd name="T54" fmla="*/ 15 w 116"/>
                  <a:gd name="T55" fmla="*/ 103 h 153"/>
                  <a:gd name="T56" fmla="*/ 13 w 116"/>
                  <a:gd name="T57" fmla="*/ 88 h 153"/>
                  <a:gd name="T58" fmla="*/ 1 w 116"/>
                  <a:gd name="T59" fmla="*/ 73 h 153"/>
                  <a:gd name="T60" fmla="*/ 4 w 116"/>
                  <a:gd name="T61" fmla="*/ 66 h 153"/>
                  <a:gd name="T62" fmla="*/ 0 w 116"/>
                  <a:gd name="T63" fmla="*/ 52 h 153"/>
                  <a:gd name="T64" fmla="*/ 6 w 116"/>
                  <a:gd name="T65" fmla="*/ 41 h 153"/>
                  <a:gd name="T66" fmla="*/ 17 w 116"/>
                  <a:gd name="T67" fmla="*/ 35 h 153"/>
                  <a:gd name="T68" fmla="*/ 24 w 116"/>
                  <a:gd name="T69" fmla="*/ 24 h 153"/>
                  <a:gd name="T70" fmla="*/ 36 w 116"/>
                  <a:gd name="T71" fmla="*/ 17 h 153"/>
                  <a:gd name="T72" fmla="*/ 33 w 116"/>
                  <a:gd name="T73" fmla="*/ 9 h 153"/>
                  <a:gd name="T74" fmla="*/ 56 w 116"/>
                  <a:gd name="T75" fmla="*/ 0 h 153"/>
                  <a:gd name="T76" fmla="*/ 63 w 116"/>
                  <a:gd name="T77" fmla="*/ 10 h 153"/>
                  <a:gd name="T78" fmla="*/ 72 w 116"/>
                  <a:gd name="T79" fmla="*/ 16 h 153"/>
                  <a:gd name="T80" fmla="*/ 81 w 116"/>
                  <a:gd name="T81" fmla="*/ 26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6" h="153">
                    <a:moveTo>
                      <a:pt x="90" y="27"/>
                    </a:moveTo>
                    <a:cubicBezTo>
                      <a:pt x="100" y="37"/>
                      <a:pt x="100" y="37"/>
                      <a:pt x="100" y="37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6" y="49"/>
                      <a:pt x="116" y="49"/>
                      <a:pt x="116" y="49"/>
                    </a:cubicBezTo>
                    <a:cubicBezTo>
                      <a:pt x="116" y="49"/>
                      <a:pt x="113" y="55"/>
                      <a:pt x="112" y="56"/>
                    </a:cubicBezTo>
                    <a:cubicBezTo>
                      <a:pt x="112" y="56"/>
                      <a:pt x="110" y="62"/>
                      <a:pt x="110" y="62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99" y="69"/>
                      <a:pt x="99" y="69"/>
                      <a:pt x="99" y="69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0" y="53"/>
                      <a:pt x="80" y="53"/>
                      <a:pt x="80" y="53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4" y="77"/>
                      <a:pt x="74" y="77"/>
                      <a:pt x="74" y="77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9" y="85"/>
                      <a:pt x="89" y="85"/>
                      <a:pt x="89" y="85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8" y="84"/>
                      <a:pt x="98" y="84"/>
                      <a:pt x="98" y="84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02" y="100"/>
                      <a:pt x="102" y="100"/>
                      <a:pt x="102" y="100"/>
                    </a:cubicBezTo>
                    <a:cubicBezTo>
                      <a:pt x="97" y="99"/>
                      <a:pt x="97" y="99"/>
                      <a:pt x="97" y="99"/>
                    </a:cubicBezTo>
                    <a:cubicBezTo>
                      <a:pt x="94" y="95"/>
                      <a:pt x="94" y="95"/>
                      <a:pt x="94" y="95"/>
                    </a:cubicBezTo>
                    <a:cubicBezTo>
                      <a:pt x="89" y="96"/>
                      <a:pt x="89" y="96"/>
                      <a:pt x="89" y="96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8" y="113"/>
                      <a:pt x="78" y="113"/>
                      <a:pt x="78" y="113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73" y="123"/>
                      <a:pt x="73" y="123"/>
                      <a:pt x="73" y="123"/>
                    </a:cubicBezTo>
                    <a:cubicBezTo>
                      <a:pt x="70" y="123"/>
                      <a:pt x="70" y="123"/>
                      <a:pt x="70" y="123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67" y="131"/>
                      <a:pt x="63" y="137"/>
                      <a:pt x="62" y="137"/>
                    </a:cubicBezTo>
                    <a:cubicBezTo>
                      <a:pt x="62" y="138"/>
                      <a:pt x="60" y="140"/>
                      <a:pt x="59" y="141"/>
                    </a:cubicBezTo>
                    <a:cubicBezTo>
                      <a:pt x="58" y="141"/>
                      <a:pt x="58" y="141"/>
                      <a:pt x="58" y="141"/>
                    </a:cubicBezTo>
                    <a:cubicBezTo>
                      <a:pt x="48" y="153"/>
                      <a:pt x="48" y="153"/>
                      <a:pt x="48" y="153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33" y="149"/>
                      <a:pt x="33" y="149"/>
                      <a:pt x="33" y="149"/>
                    </a:cubicBezTo>
                    <a:cubicBezTo>
                      <a:pt x="25" y="145"/>
                      <a:pt x="25" y="145"/>
                      <a:pt x="25" y="145"/>
                    </a:cubicBezTo>
                    <a:cubicBezTo>
                      <a:pt x="23" y="143"/>
                      <a:pt x="23" y="143"/>
                      <a:pt x="23" y="143"/>
                    </a:cubicBezTo>
                    <a:cubicBezTo>
                      <a:pt x="21" y="141"/>
                      <a:pt x="21" y="141"/>
                      <a:pt x="21" y="141"/>
                    </a:cubicBezTo>
                    <a:cubicBezTo>
                      <a:pt x="21" y="135"/>
                      <a:pt x="21" y="135"/>
                      <a:pt x="21" y="135"/>
                    </a:cubicBezTo>
                    <a:cubicBezTo>
                      <a:pt x="21" y="135"/>
                      <a:pt x="25" y="131"/>
                      <a:pt x="25" y="130"/>
                    </a:cubicBezTo>
                    <a:cubicBezTo>
                      <a:pt x="26" y="129"/>
                      <a:pt x="19" y="128"/>
                      <a:pt x="19" y="128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7" y="121"/>
                      <a:pt x="27" y="121"/>
                      <a:pt x="27" y="121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1" y="115"/>
                      <a:pt x="21" y="115"/>
                      <a:pt x="21" y="115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12" y="114"/>
                      <a:pt x="12" y="114"/>
                      <a:pt x="12" y="114"/>
                    </a:cubicBezTo>
                    <a:cubicBezTo>
                      <a:pt x="12" y="109"/>
                      <a:pt x="12" y="109"/>
                      <a:pt x="12" y="109"/>
                    </a:cubicBezTo>
                    <a:cubicBezTo>
                      <a:pt x="15" y="103"/>
                      <a:pt x="15" y="103"/>
                      <a:pt x="15" y="103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81" y="26"/>
                      <a:pt x="81" y="26"/>
                      <a:pt x="81" y="26"/>
                    </a:cubicBezTo>
                    <a:lnTo>
                      <a:pt x="90" y="2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28" name="Freeform 80">
                <a:extLst>
                  <a:ext uri="{FF2B5EF4-FFF2-40B4-BE49-F238E27FC236}">
                    <a16:creationId xmlns:a16="http://schemas.microsoft.com/office/drawing/2014/main" id="{C56C697E-7472-D06F-A18E-1F66B1253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009" y="4156399"/>
                <a:ext cx="330443" cy="202751"/>
              </a:xfrm>
              <a:custGeom>
                <a:avLst/>
                <a:gdLst>
                  <a:gd name="T0" fmla="*/ 0 w 154"/>
                  <a:gd name="T1" fmla="*/ 33 h 106"/>
                  <a:gd name="T2" fmla="*/ 4 w 154"/>
                  <a:gd name="T3" fmla="*/ 33 h 106"/>
                  <a:gd name="T4" fmla="*/ 15 w 154"/>
                  <a:gd name="T5" fmla="*/ 25 h 106"/>
                  <a:gd name="T6" fmla="*/ 15 w 154"/>
                  <a:gd name="T7" fmla="*/ 19 h 106"/>
                  <a:gd name="T8" fmla="*/ 23 w 154"/>
                  <a:gd name="T9" fmla="*/ 19 h 106"/>
                  <a:gd name="T10" fmla="*/ 31 w 154"/>
                  <a:gd name="T11" fmla="*/ 6 h 106"/>
                  <a:gd name="T12" fmla="*/ 48 w 154"/>
                  <a:gd name="T13" fmla="*/ 4 h 106"/>
                  <a:gd name="T14" fmla="*/ 48 w 154"/>
                  <a:gd name="T15" fmla="*/ 0 h 106"/>
                  <a:gd name="T16" fmla="*/ 56 w 154"/>
                  <a:gd name="T17" fmla="*/ 4 h 106"/>
                  <a:gd name="T18" fmla="*/ 71 w 154"/>
                  <a:gd name="T19" fmla="*/ 4 h 106"/>
                  <a:gd name="T20" fmla="*/ 71 w 154"/>
                  <a:gd name="T21" fmla="*/ 14 h 106"/>
                  <a:gd name="T22" fmla="*/ 81 w 154"/>
                  <a:gd name="T23" fmla="*/ 23 h 106"/>
                  <a:gd name="T24" fmla="*/ 81 w 154"/>
                  <a:gd name="T25" fmla="*/ 37 h 106"/>
                  <a:gd name="T26" fmla="*/ 92 w 154"/>
                  <a:gd name="T27" fmla="*/ 48 h 106"/>
                  <a:gd name="T28" fmla="*/ 92 w 154"/>
                  <a:gd name="T29" fmla="*/ 56 h 106"/>
                  <a:gd name="T30" fmla="*/ 104 w 154"/>
                  <a:gd name="T31" fmla="*/ 56 h 106"/>
                  <a:gd name="T32" fmla="*/ 115 w 154"/>
                  <a:gd name="T33" fmla="*/ 50 h 106"/>
                  <a:gd name="T34" fmla="*/ 127 w 154"/>
                  <a:gd name="T35" fmla="*/ 52 h 106"/>
                  <a:gd name="T36" fmla="*/ 131 w 154"/>
                  <a:gd name="T37" fmla="*/ 44 h 106"/>
                  <a:gd name="T38" fmla="*/ 144 w 154"/>
                  <a:gd name="T39" fmla="*/ 46 h 106"/>
                  <a:gd name="T40" fmla="*/ 144 w 154"/>
                  <a:gd name="T41" fmla="*/ 58 h 106"/>
                  <a:gd name="T42" fmla="*/ 154 w 154"/>
                  <a:gd name="T43" fmla="*/ 62 h 106"/>
                  <a:gd name="T44" fmla="*/ 154 w 154"/>
                  <a:gd name="T45" fmla="*/ 75 h 106"/>
                  <a:gd name="T46" fmla="*/ 150 w 154"/>
                  <a:gd name="T47" fmla="*/ 77 h 106"/>
                  <a:gd name="T48" fmla="*/ 152 w 154"/>
                  <a:gd name="T49" fmla="*/ 87 h 106"/>
                  <a:gd name="T50" fmla="*/ 146 w 154"/>
                  <a:gd name="T51" fmla="*/ 92 h 106"/>
                  <a:gd name="T52" fmla="*/ 148 w 154"/>
                  <a:gd name="T53" fmla="*/ 104 h 106"/>
                  <a:gd name="T54" fmla="*/ 127 w 154"/>
                  <a:gd name="T55" fmla="*/ 106 h 106"/>
                  <a:gd name="T56" fmla="*/ 115 w 154"/>
                  <a:gd name="T57" fmla="*/ 96 h 106"/>
                  <a:gd name="T58" fmla="*/ 104 w 154"/>
                  <a:gd name="T59" fmla="*/ 106 h 106"/>
                  <a:gd name="T60" fmla="*/ 96 w 154"/>
                  <a:gd name="T61" fmla="*/ 104 h 106"/>
                  <a:gd name="T62" fmla="*/ 83 w 154"/>
                  <a:gd name="T63" fmla="*/ 92 h 106"/>
                  <a:gd name="T64" fmla="*/ 69 w 154"/>
                  <a:gd name="T65" fmla="*/ 89 h 106"/>
                  <a:gd name="T66" fmla="*/ 61 w 154"/>
                  <a:gd name="T67" fmla="*/ 92 h 106"/>
                  <a:gd name="T68" fmla="*/ 48 w 154"/>
                  <a:gd name="T69" fmla="*/ 79 h 106"/>
                  <a:gd name="T70" fmla="*/ 48 w 154"/>
                  <a:gd name="T71" fmla="*/ 62 h 106"/>
                  <a:gd name="T72" fmla="*/ 38 w 154"/>
                  <a:gd name="T73" fmla="*/ 54 h 106"/>
                  <a:gd name="T74" fmla="*/ 23 w 154"/>
                  <a:gd name="T75" fmla="*/ 52 h 106"/>
                  <a:gd name="T76" fmla="*/ 13 w 154"/>
                  <a:gd name="T77" fmla="*/ 44 h 106"/>
                  <a:gd name="T78" fmla="*/ 4 w 154"/>
                  <a:gd name="T79" fmla="*/ 44 h 106"/>
                  <a:gd name="T80" fmla="*/ 0 w 154"/>
                  <a:gd name="T81" fmla="*/ 3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06">
                    <a:moveTo>
                      <a:pt x="0" y="33"/>
                    </a:moveTo>
                    <a:lnTo>
                      <a:pt x="4" y="33"/>
                    </a:lnTo>
                    <a:lnTo>
                      <a:pt x="15" y="25"/>
                    </a:lnTo>
                    <a:lnTo>
                      <a:pt x="15" y="19"/>
                    </a:lnTo>
                    <a:lnTo>
                      <a:pt x="23" y="19"/>
                    </a:lnTo>
                    <a:lnTo>
                      <a:pt x="31" y="6"/>
                    </a:lnTo>
                    <a:lnTo>
                      <a:pt x="48" y="4"/>
                    </a:lnTo>
                    <a:lnTo>
                      <a:pt x="48" y="0"/>
                    </a:lnTo>
                    <a:lnTo>
                      <a:pt x="56" y="4"/>
                    </a:lnTo>
                    <a:lnTo>
                      <a:pt x="71" y="4"/>
                    </a:lnTo>
                    <a:lnTo>
                      <a:pt x="71" y="14"/>
                    </a:lnTo>
                    <a:lnTo>
                      <a:pt x="81" y="23"/>
                    </a:lnTo>
                    <a:lnTo>
                      <a:pt x="81" y="37"/>
                    </a:lnTo>
                    <a:lnTo>
                      <a:pt x="92" y="48"/>
                    </a:lnTo>
                    <a:lnTo>
                      <a:pt x="92" y="56"/>
                    </a:lnTo>
                    <a:lnTo>
                      <a:pt x="104" y="56"/>
                    </a:lnTo>
                    <a:lnTo>
                      <a:pt x="115" y="50"/>
                    </a:lnTo>
                    <a:lnTo>
                      <a:pt x="127" y="52"/>
                    </a:lnTo>
                    <a:lnTo>
                      <a:pt x="131" y="44"/>
                    </a:lnTo>
                    <a:lnTo>
                      <a:pt x="144" y="46"/>
                    </a:lnTo>
                    <a:lnTo>
                      <a:pt x="144" y="58"/>
                    </a:lnTo>
                    <a:lnTo>
                      <a:pt x="154" y="62"/>
                    </a:lnTo>
                    <a:lnTo>
                      <a:pt x="154" y="75"/>
                    </a:lnTo>
                    <a:lnTo>
                      <a:pt x="150" y="77"/>
                    </a:lnTo>
                    <a:lnTo>
                      <a:pt x="152" y="87"/>
                    </a:lnTo>
                    <a:lnTo>
                      <a:pt x="146" y="92"/>
                    </a:lnTo>
                    <a:lnTo>
                      <a:pt x="148" y="104"/>
                    </a:lnTo>
                    <a:lnTo>
                      <a:pt x="127" y="106"/>
                    </a:lnTo>
                    <a:lnTo>
                      <a:pt x="115" y="96"/>
                    </a:lnTo>
                    <a:lnTo>
                      <a:pt x="104" y="106"/>
                    </a:lnTo>
                    <a:lnTo>
                      <a:pt x="96" y="104"/>
                    </a:lnTo>
                    <a:lnTo>
                      <a:pt x="83" y="92"/>
                    </a:lnTo>
                    <a:lnTo>
                      <a:pt x="69" y="89"/>
                    </a:lnTo>
                    <a:lnTo>
                      <a:pt x="61" y="92"/>
                    </a:lnTo>
                    <a:lnTo>
                      <a:pt x="48" y="79"/>
                    </a:lnTo>
                    <a:lnTo>
                      <a:pt x="48" y="62"/>
                    </a:lnTo>
                    <a:lnTo>
                      <a:pt x="38" y="54"/>
                    </a:lnTo>
                    <a:lnTo>
                      <a:pt x="23" y="52"/>
                    </a:lnTo>
                    <a:lnTo>
                      <a:pt x="13" y="44"/>
                    </a:lnTo>
                    <a:lnTo>
                      <a:pt x="4" y="44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29" name="Freeform 81">
                <a:extLst>
                  <a:ext uri="{FF2B5EF4-FFF2-40B4-BE49-F238E27FC236}">
                    <a16:creationId xmlns:a16="http://schemas.microsoft.com/office/drawing/2014/main" id="{E2C9787F-8A6C-1BE1-B9BE-DBCF6B79F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637" y="4244385"/>
                <a:ext cx="514975" cy="386374"/>
              </a:xfrm>
              <a:custGeom>
                <a:avLst/>
                <a:gdLst>
                  <a:gd name="T0" fmla="*/ 0 w 240"/>
                  <a:gd name="T1" fmla="*/ 52 h 202"/>
                  <a:gd name="T2" fmla="*/ 12 w 240"/>
                  <a:gd name="T3" fmla="*/ 48 h 202"/>
                  <a:gd name="T4" fmla="*/ 27 w 240"/>
                  <a:gd name="T5" fmla="*/ 54 h 202"/>
                  <a:gd name="T6" fmla="*/ 44 w 240"/>
                  <a:gd name="T7" fmla="*/ 48 h 202"/>
                  <a:gd name="T8" fmla="*/ 44 w 240"/>
                  <a:gd name="T9" fmla="*/ 29 h 202"/>
                  <a:gd name="T10" fmla="*/ 69 w 240"/>
                  <a:gd name="T11" fmla="*/ 21 h 202"/>
                  <a:gd name="T12" fmla="*/ 83 w 240"/>
                  <a:gd name="T13" fmla="*/ 16 h 202"/>
                  <a:gd name="T14" fmla="*/ 102 w 240"/>
                  <a:gd name="T15" fmla="*/ 8 h 202"/>
                  <a:gd name="T16" fmla="*/ 112 w 240"/>
                  <a:gd name="T17" fmla="*/ 0 h 202"/>
                  <a:gd name="T18" fmla="*/ 121 w 240"/>
                  <a:gd name="T19" fmla="*/ 6 h 202"/>
                  <a:gd name="T20" fmla="*/ 140 w 240"/>
                  <a:gd name="T21" fmla="*/ 6 h 202"/>
                  <a:gd name="T22" fmla="*/ 144 w 240"/>
                  <a:gd name="T23" fmla="*/ 14 h 202"/>
                  <a:gd name="T24" fmla="*/ 154 w 240"/>
                  <a:gd name="T25" fmla="*/ 12 h 202"/>
                  <a:gd name="T26" fmla="*/ 160 w 240"/>
                  <a:gd name="T27" fmla="*/ 35 h 202"/>
                  <a:gd name="T28" fmla="*/ 171 w 240"/>
                  <a:gd name="T29" fmla="*/ 50 h 202"/>
                  <a:gd name="T30" fmla="*/ 187 w 240"/>
                  <a:gd name="T31" fmla="*/ 56 h 202"/>
                  <a:gd name="T32" fmla="*/ 200 w 240"/>
                  <a:gd name="T33" fmla="*/ 68 h 202"/>
                  <a:gd name="T34" fmla="*/ 212 w 240"/>
                  <a:gd name="T35" fmla="*/ 75 h 202"/>
                  <a:gd name="T36" fmla="*/ 223 w 240"/>
                  <a:gd name="T37" fmla="*/ 79 h 202"/>
                  <a:gd name="T38" fmla="*/ 223 w 240"/>
                  <a:gd name="T39" fmla="*/ 87 h 202"/>
                  <a:gd name="T40" fmla="*/ 231 w 240"/>
                  <a:gd name="T41" fmla="*/ 93 h 202"/>
                  <a:gd name="T42" fmla="*/ 221 w 240"/>
                  <a:gd name="T43" fmla="*/ 104 h 202"/>
                  <a:gd name="T44" fmla="*/ 237 w 240"/>
                  <a:gd name="T45" fmla="*/ 110 h 202"/>
                  <a:gd name="T46" fmla="*/ 233 w 240"/>
                  <a:gd name="T47" fmla="*/ 112 h 202"/>
                  <a:gd name="T48" fmla="*/ 237 w 240"/>
                  <a:gd name="T49" fmla="*/ 118 h 202"/>
                  <a:gd name="T50" fmla="*/ 240 w 240"/>
                  <a:gd name="T51" fmla="*/ 129 h 202"/>
                  <a:gd name="T52" fmla="*/ 227 w 240"/>
                  <a:gd name="T53" fmla="*/ 139 h 202"/>
                  <a:gd name="T54" fmla="*/ 215 w 240"/>
                  <a:gd name="T55" fmla="*/ 143 h 202"/>
                  <a:gd name="T56" fmla="*/ 194 w 240"/>
                  <a:gd name="T57" fmla="*/ 143 h 202"/>
                  <a:gd name="T58" fmla="*/ 200 w 240"/>
                  <a:gd name="T59" fmla="*/ 166 h 202"/>
                  <a:gd name="T60" fmla="*/ 187 w 240"/>
                  <a:gd name="T61" fmla="*/ 177 h 202"/>
                  <a:gd name="T62" fmla="*/ 177 w 240"/>
                  <a:gd name="T63" fmla="*/ 179 h 202"/>
                  <a:gd name="T64" fmla="*/ 177 w 240"/>
                  <a:gd name="T65" fmla="*/ 189 h 202"/>
                  <a:gd name="T66" fmla="*/ 165 w 240"/>
                  <a:gd name="T67" fmla="*/ 202 h 202"/>
                  <a:gd name="T68" fmla="*/ 165 w 240"/>
                  <a:gd name="T69" fmla="*/ 200 h 202"/>
                  <a:gd name="T70" fmla="*/ 154 w 240"/>
                  <a:gd name="T71" fmla="*/ 191 h 202"/>
                  <a:gd name="T72" fmla="*/ 160 w 240"/>
                  <a:gd name="T73" fmla="*/ 181 h 202"/>
                  <a:gd name="T74" fmla="*/ 154 w 240"/>
                  <a:gd name="T75" fmla="*/ 171 h 202"/>
                  <a:gd name="T76" fmla="*/ 140 w 240"/>
                  <a:gd name="T77" fmla="*/ 171 h 202"/>
                  <a:gd name="T78" fmla="*/ 135 w 240"/>
                  <a:gd name="T79" fmla="*/ 160 h 202"/>
                  <a:gd name="T80" fmla="*/ 140 w 240"/>
                  <a:gd name="T81" fmla="*/ 148 h 202"/>
                  <a:gd name="T82" fmla="*/ 112 w 240"/>
                  <a:gd name="T83" fmla="*/ 131 h 202"/>
                  <a:gd name="T84" fmla="*/ 100 w 240"/>
                  <a:gd name="T85" fmla="*/ 141 h 202"/>
                  <a:gd name="T86" fmla="*/ 81 w 240"/>
                  <a:gd name="T87" fmla="*/ 123 h 202"/>
                  <a:gd name="T88" fmla="*/ 81 w 240"/>
                  <a:gd name="T89" fmla="*/ 125 h 202"/>
                  <a:gd name="T90" fmla="*/ 81 w 240"/>
                  <a:gd name="T91" fmla="*/ 118 h 202"/>
                  <a:gd name="T92" fmla="*/ 69 w 240"/>
                  <a:gd name="T93" fmla="*/ 104 h 202"/>
                  <a:gd name="T94" fmla="*/ 67 w 240"/>
                  <a:gd name="T95" fmla="*/ 91 h 202"/>
                  <a:gd name="T96" fmla="*/ 60 w 240"/>
                  <a:gd name="T97" fmla="*/ 81 h 202"/>
                  <a:gd name="T98" fmla="*/ 54 w 240"/>
                  <a:gd name="T99" fmla="*/ 85 h 202"/>
                  <a:gd name="T100" fmla="*/ 48 w 240"/>
                  <a:gd name="T101" fmla="*/ 87 h 202"/>
                  <a:gd name="T102" fmla="*/ 23 w 240"/>
                  <a:gd name="T103" fmla="*/ 64 h 202"/>
                  <a:gd name="T104" fmla="*/ 14 w 240"/>
                  <a:gd name="T105" fmla="*/ 62 h 202"/>
                  <a:gd name="T106" fmla="*/ 2 w 240"/>
                  <a:gd name="T107" fmla="*/ 64 h 202"/>
                  <a:gd name="T108" fmla="*/ 2 w 240"/>
                  <a:gd name="T109" fmla="*/ 54 h 202"/>
                  <a:gd name="T110" fmla="*/ 0 w 240"/>
                  <a:gd name="T111" fmla="*/ 5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40" h="202">
                    <a:moveTo>
                      <a:pt x="0" y="52"/>
                    </a:moveTo>
                    <a:lnTo>
                      <a:pt x="12" y="48"/>
                    </a:lnTo>
                    <a:lnTo>
                      <a:pt x="27" y="54"/>
                    </a:lnTo>
                    <a:lnTo>
                      <a:pt x="44" y="48"/>
                    </a:lnTo>
                    <a:lnTo>
                      <a:pt x="44" y="29"/>
                    </a:lnTo>
                    <a:lnTo>
                      <a:pt x="69" y="21"/>
                    </a:lnTo>
                    <a:lnTo>
                      <a:pt x="83" y="16"/>
                    </a:lnTo>
                    <a:lnTo>
                      <a:pt x="102" y="8"/>
                    </a:lnTo>
                    <a:lnTo>
                      <a:pt x="112" y="0"/>
                    </a:lnTo>
                    <a:lnTo>
                      <a:pt x="121" y="6"/>
                    </a:lnTo>
                    <a:lnTo>
                      <a:pt x="140" y="6"/>
                    </a:lnTo>
                    <a:lnTo>
                      <a:pt x="144" y="14"/>
                    </a:lnTo>
                    <a:lnTo>
                      <a:pt x="154" y="12"/>
                    </a:lnTo>
                    <a:lnTo>
                      <a:pt x="160" y="35"/>
                    </a:lnTo>
                    <a:lnTo>
                      <a:pt x="171" y="50"/>
                    </a:lnTo>
                    <a:lnTo>
                      <a:pt x="187" y="56"/>
                    </a:lnTo>
                    <a:lnTo>
                      <a:pt x="200" y="68"/>
                    </a:lnTo>
                    <a:lnTo>
                      <a:pt x="212" y="75"/>
                    </a:lnTo>
                    <a:lnTo>
                      <a:pt x="223" y="79"/>
                    </a:lnTo>
                    <a:lnTo>
                      <a:pt x="223" y="87"/>
                    </a:lnTo>
                    <a:lnTo>
                      <a:pt x="231" y="93"/>
                    </a:lnTo>
                    <a:lnTo>
                      <a:pt x="221" y="104"/>
                    </a:lnTo>
                    <a:lnTo>
                      <a:pt x="237" y="110"/>
                    </a:lnTo>
                    <a:lnTo>
                      <a:pt x="233" y="112"/>
                    </a:lnTo>
                    <a:lnTo>
                      <a:pt x="237" y="118"/>
                    </a:lnTo>
                    <a:lnTo>
                      <a:pt x="240" y="129"/>
                    </a:lnTo>
                    <a:lnTo>
                      <a:pt x="227" y="139"/>
                    </a:lnTo>
                    <a:lnTo>
                      <a:pt x="215" y="143"/>
                    </a:lnTo>
                    <a:lnTo>
                      <a:pt x="194" y="143"/>
                    </a:lnTo>
                    <a:lnTo>
                      <a:pt x="200" y="166"/>
                    </a:lnTo>
                    <a:lnTo>
                      <a:pt x="187" y="177"/>
                    </a:lnTo>
                    <a:lnTo>
                      <a:pt x="177" y="179"/>
                    </a:lnTo>
                    <a:lnTo>
                      <a:pt x="177" y="189"/>
                    </a:lnTo>
                    <a:lnTo>
                      <a:pt x="165" y="202"/>
                    </a:lnTo>
                    <a:lnTo>
                      <a:pt x="165" y="200"/>
                    </a:lnTo>
                    <a:lnTo>
                      <a:pt x="154" y="191"/>
                    </a:lnTo>
                    <a:lnTo>
                      <a:pt x="160" y="181"/>
                    </a:lnTo>
                    <a:lnTo>
                      <a:pt x="154" y="171"/>
                    </a:lnTo>
                    <a:lnTo>
                      <a:pt x="140" y="171"/>
                    </a:lnTo>
                    <a:lnTo>
                      <a:pt x="135" y="160"/>
                    </a:lnTo>
                    <a:lnTo>
                      <a:pt x="140" y="148"/>
                    </a:lnTo>
                    <a:lnTo>
                      <a:pt x="112" y="131"/>
                    </a:lnTo>
                    <a:lnTo>
                      <a:pt x="100" y="141"/>
                    </a:lnTo>
                    <a:lnTo>
                      <a:pt x="81" y="123"/>
                    </a:lnTo>
                    <a:lnTo>
                      <a:pt x="81" y="125"/>
                    </a:lnTo>
                    <a:lnTo>
                      <a:pt x="81" y="118"/>
                    </a:lnTo>
                    <a:lnTo>
                      <a:pt x="69" y="104"/>
                    </a:lnTo>
                    <a:lnTo>
                      <a:pt x="67" y="91"/>
                    </a:lnTo>
                    <a:lnTo>
                      <a:pt x="60" y="81"/>
                    </a:lnTo>
                    <a:lnTo>
                      <a:pt x="54" y="85"/>
                    </a:lnTo>
                    <a:lnTo>
                      <a:pt x="48" y="87"/>
                    </a:lnTo>
                    <a:lnTo>
                      <a:pt x="23" y="64"/>
                    </a:lnTo>
                    <a:lnTo>
                      <a:pt x="14" y="62"/>
                    </a:lnTo>
                    <a:lnTo>
                      <a:pt x="2" y="64"/>
                    </a:lnTo>
                    <a:lnTo>
                      <a:pt x="2" y="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30" name="Freeform 82">
                <a:extLst>
                  <a:ext uri="{FF2B5EF4-FFF2-40B4-BE49-F238E27FC236}">
                    <a16:creationId xmlns:a16="http://schemas.microsoft.com/office/drawing/2014/main" id="{6249910C-F55B-2C2A-518A-B641006C0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576" y="4175527"/>
                <a:ext cx="201698" cy="172146"/>
              </a:xfrm>
              <a:custGeom>
                <a:avLst/>
                <a:gdLst>
                  <a:gd name="T0" fmla="*/ 0 w 94"/>
                  <a:gd name="T1" fmla="*/ 50 h 90"/>
                  <a:gd name="T2" fmla="*/ 23 w 94"/>
                  <a:gd name="T3" fmla="*/ 32 h 90"/>
                  <a:gd name="T4" fmla="*/ 23 w 94"/>
                  <a:gd name="T5" fmla="*/ 15 h 90"/>
                  <a:gd name="T6" fmla="*/ 44 w 94"/>
                  <a:gd name="T7" fmla="*/ 0 h 90"/>
                  <a:gd name="T8" fmla="*/ 56 w 94"/>
                  <a:gd name="T9" fmla="*/ 7 h 90"/>
                  <a:gd name="T10" fmla="*/ 83 w 94"/>
                  <a:gd name="T11" fmla="*/ 7 h 90"/>
                  <a:gd name="T12" fmla="*/ 83 w 94"/>
                  <a:gd name="T13" fmla="*/ 17 h 90"/>
                  <a:gd name="T14" fmla="*/ 94 w 94"/>
                  <a:gd name="T15" fmla="*/ 27 h 90"/>
                  <a:gd name="T16" fmla="*/ 85 w 94"/>
                  <a:gd name="T17" fmla="*/ 40 h 90"/>
                  <a:gd name="T18" fmla="*/ 94 w 94"/>
                  <a:gd name="T19" fmla="*/ 54 h 90"/>
                  <a:gd name="T20" fmla="*/ 90 w 94"/>
                  <a:gd name="T21" fmla="*/ 57 h 90"/>
                  <a:gd name="T22" fmla="*/ 65 w 94"/>
                  <a:gd name="T23" fmla="*/ 65 h 90"/>
                  <a:gd name="T24" fmla="*/ 65 w 94"/>
                  <a:gd name="T25" fmla="*/ 84 h 90"/>
                  <a:gd name="T26" fmla="*/ 48 w 94"/>
                  <a:gd name="T27" fmla="*/ 90 h 90"/>
                  <a:gd name="T28" fmla="*/ 33 w 94"/>
                  <a:gd name="T29" fmla="*/ 84 h 90"/>
                  <a:gd name="T30" fmla="*/ 21 w 94"/>
                  <a:gd name="T31" fmla="*/ 88 h 90"/>
                  <a:gd name="T32" fmla="*/ 4 w 94"/>
                  <a:gd name="T33" fmla="*/ 77 h 90"/>
                  <a:gd name="T34" fmla="*/ 4 w 94"/>
                  <a:gd name="T35" fmla="*/ 77 h 90"/>
                  <a:gd name="T36" fmla="*/ 2 w 94"/>
                  <a:gd name="T37" fmla="*/ 67 h 90"/>
                  <a:gd name="T38" fmla="*/ 6 w 94"/>
                  <a:gd name="T39" fmla="*/ 65 h 90"/>
                  <a:gd name="T40" fmla="*/ 6 w 94"/>
                  <a:gd name="T41" fmla="*/ 52 h 90"/>
                  <a:gd name="T42" fmla="*/ 0 w 94"/>
                  <a:gd name="T43" fmla="*/ 5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4" h="90">
                    <a:moveTo>
                      <a:pt x="0" y="50"/>
                    </a:moveTo>
                    <a:lnTo>
                      <a:pt x="23" y="32"/>
                    </a:lnTo>
                    <a:lnTo>
                      <a:pt x="23" y="15"/>
                    </a:lnTo>
                    <a:lnTo>
                      <a:pt x="44" y="0"/>
                    </a:lnTo>
                    <a:lnTo>
                      <a:pt x="56" y="7"/>
                    </a:lnTo>
                    <a:lnTo>
                      <a:pt x="83" y="7"/>
                    </a:lnTo>
                    <a:lnTo>
                      <a:pt x="83" y="17"/>
                    </a:lnTo>
                    <a:lnTo>
                      <a:pt x="94" y="27"/>
                    </a:lnTo>
                    <a:lnTo>
                      <a:pt x="85" y="40"/>
                    </a:lnTo>
                    <a:lnTo>
                      <a:pt x="94" y="54"/>
                    </a:lnTo>
                    <a:lnTo>
                      <a:pt x="90" y="57"/>
                    </a:lnTo>
                    <a:lnTo>
                      <a:pt x="65" y="65"/>
                    </a:lnTo>
                    <a:lnTo>
                      <a:pt x="65" y="84"/>
                    </a:lnTo>
                    <a:lnTo>
                      <a:pt x="48" y="90"/>
                    </a:lnTo>
                    <a:lnTo>
                      <a:pt x="33" y="84"/>
                    </a:lnTo>
                    <a:lnTo>
                      <a:pt x="21" y="88"/>
                    </a:lnTo>
                    <a:lnTo>
                      <a:pt x="4" y="77"/>
                    </a:lnTo>
                    <a:lnTo>
                      <a:pt x="4" y="77"/>
                    </a:lnTo>
                    <a:lnTo>
                      <a:pt x="2" y="67"/>
                    </a:lnTo>
                    <a:lnTo>
                      <a:pt x="6" y="65"/>
                    </a:lnTo>
                    <a:lnTo>
                      <a:pt x="6" y="52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31" name="Freeform 83">
                <a:extLst>
                  <a:ext uri="{FF2B5EF4-FFF2-40B4-BE49-F238E27FC236}">
                    <a16:creationId xmlns:a16="http://schemas.microsoft.com/office/drawing/2014/main" id="{A41F5EF4-7954-8D78-30D2-391B412F9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7677" y="4087540"/>
                <a:ext cx="304693" cy="197012"/>
              </a:xfrm>
              <a:custGeom>
                <a:avLst/>
                <a:gdLst>
                  <a:gd name="T0" fmla="*/ 55 w 142"/>
                  <a:gd name="T1" fmla="*/ 13 h 103"/>
                  <a:gd name="T2" fmla="*/ 71 w 142"/>
                  <a:gd name="T3" fmla="*/ 34 h 103"/>
                  <a:gd name="T4" fmla="*/ 86 w 142"/>
                  <a:gd name="T5" fmla="*/ 28 h 103"/>
                  <a:gd name="T6" fmla="*/ 92 w 142"/>
                  <a:gd name="T7" fmla="*/ 34 h 103"/>
                  <a:gd name="T8" fmla="*/ 101 w 142"/>
                  <a:gd name="T9" fmla="*/ 23 h 103"/>
                  <a:gd name="T10" fmla="*/ 113 w 142"/>
                  <a:gd name="T11" fmla="*/ 36 h 103"/>
                  <a:gd name="T12" fmla="*/ 126 w 142"/>
                  <a:gd name="T13" fmla="*/ 36 h 103"/>
                  <a:gd name="T14" fmla="*/ 128 w 142"/>
                  <a:gd name="T15" fmla="*/ 53 h 103"/>
                  <a:gd name="T16" fmla="*/ 142 w 142"/>
                  <a:gd name="T17" fmla="*/ 57 h 103"/>
                  <a:gd name="T18" fmla="*/ 140 w 142"/>
                  <a:gd name="T19" fmla="*/ 80 h 103"/>
                  <a:gd name="T20" fmla="*/ 140 w 142"/>
                  <a:gd name="T21" fmla="*/ 94 h 103"/>
                  <a:gd name="T22" fmla="*/ 130 w 142"/>
                  <a:gd name="T23" fmla="*/ 96 h 103"/>
                  <a:gd name="T24" fmla="*/ 126 w 142"/>
                  <a:gd name="T25" fmla="*/ 88 h 103"/>
                  <a:gd name="T26" fmla="*/ 107 w 142"/>
                  <a:gd name="T27" fmla="*/ 88 h 103"/>
                  <a:gd name="T28" fmla="*/ 98 w 142"/>
                  <a:gd name="T29" fmla="*/ 82 h 103"/>
                  <a:gd name="T30" fmla="*/ 88 w 142"/>
                  <a:gd name="T31" fmla="*/ 90 h 103"/>
                  <a:gd name="T32" fmla="*/ 69 w 142"/>
                  <a:gd name="T33" fmla="*/ 98 h 103"/>
                  <a:gd name="T34" fmla="*/ 55 w 142"/>
                  <a:gd name="T35" fmla="*/ 103 h 103"/>
                  <a:gd name="T36" fmla="*/ 59 w 142"/>
                  <a:gd name="T37" fmla="*/ 100 h 103"/>
                  <a:gd name="T38" fmla="*/ 50 w 142"/>
                  <a:gd name="T39" fmla="*/ 86 h 103"/>
                  <a:gd name="T40" fmla="*/ 59 w 142"/>
                  <a:gd name="T41" fmla="*/ 73 h 103"/>
                  <a:gd name="T42" fmla="*/ 48 w 142"/>
                  <a:gd name="T43" fmla="*/ 63 h 103"/>
                  <a:gd name="T44" fmla="*/ 48 w 142"/>
                  <a:gd name="T45" fmla="*/ 53 h 103"/>
                  <a:gd name="T46" fmla="*/ 21 w 142"/>
                  <a:gd name="T47" fmla="*/ 53 h 103"/>
                  <a:gd name="T48" fmla="*/ 9 w 142"/>
                  <a:gd name="T49" fmla="*/ 46 h 103"/>
                  <a:gd name="T50" fmla="*/ 0 w 142"/>
                  <a:gd name="T51" fmla="*/ 34 h 103"/>
                  <a:gd name="T52" fmla="*/ 11 w 142"/>
                  <a:gd name="T53" fmla="*/ 23 h 103"/>
                  <a:gd name="T54" fmla="*/ 9 w 142"/>
                  <a:gd name="T55" fmla="*/ 11 h 103"/>
                  <a:gd name="T56" fmla="*/ 28 w 142"/>
                  <a:gd name="T57" fmla="*/ 11 h 103"/>
                  <a:gd name="T58" fmla="*/ 34 w 142"/>
                  <a:gd name="T59" fmla="*/ 0 h 103"/>
                  <a:gd name="T60" fmla="*/ 55 w 142"/>
                  <a:gd name="T61" fmla="*/ 1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" h="103">
                    <a:moveTo>
                      <a:pt x="55" y="13"/>
                    </a:moveTo>
                    <a:lnTo>
                      <a:pt x="71" y="34"/>
                    </a:lnTo>
                    <a:lnTo>
                      <a:pt x="86" y="28"/>
                    </a:lnTo>
                    <a:lnTo>
                      <a:pt x="92" y="34"/>
                    </a:lnTo>
                    <a:lnTo>
                      <a:pt x="101" y="23"/>
                    </a:lnTo>
                    <a:lnTo>
                      <a:pt x="113" y="36"/>
                    </a:lnTo>
                    <a:lnTo>
                      <a:pt x="126" y="36"/>
                    </a:lnTo>
                    <a:lnTo>
                      <a:pt x="128" y="53"/>
                    </a:lnTo>
                    <a:lnTo>
                      <a:pt x="142" y="57"/>
                    </a:lnTo>
                    <a:lnTo>
                      <a:pt x="140" y="80"/>
                    </a:lnTo>
                    <a:lnTo>
                      <a:pt x="140" y="94"/>
                    </a:lnTo>
                    <a:lnTo>
                      <a:pt x="130" y="96"/>
                    </a:lnTo>
                    <a:lnTo>
                      <a:pt x="126" y="88"/>
                    </a:lnTo>
                    <a:lnTo>
                      <a:pt x="107" y="88"/>
                    </a:lnTo>
                    <a:lnTo>
                      <a:pt x="98" y="82"/>
                    </a:lnTo>
                    <a:lnTo>
                      <a:pt x="88" y="90"/>
                    </a:lnTo>
                    <a:lnTo>
                      <a:pt x="69" y="98"/>
                    </a:lnTo>
                    <a:lnTo>
                      <a:pt x="55" y="103"/>
                    </a:lnTo>
                    <a:lnTo>
                      <a:pt x="59" y="100"/>
                    </a:lnTo>
                    <a:lnTo>
                      <a:pt x="50" y="86"/>
                    </a:lnTo>
                    <a:lnTo>
                      <a:pt x="59" y="73"/>
                    </a:lnTo>
                    <a:lnTo>
                      <a:pt x="48" y="63"/>
                    </a:lnTo>
                    <a:lnTo>
                      <a:pt x="48" y="53"/>
                    </a:lnTo>
                    <a:lnTo>
                      <a:pt x="21" y="53"/>
                    </a:lnTo>
                    <a:lnTo>
                      <a:pt x="9" y="46"/>
                    </a:lnTo>
                    <a:lnTo>
                      <a:pt x="0" y="34"/>
                    </a:lnTo>
                    <a:lnTo>
                      <a:pt x="11" y="23"/>
                    </a:lnTo>
                    <a:lnTo>
                      <a:pt x="9" y="11"/>
                    </a:lnTo>
                    <a:lnTo>
                      <a:pt x="28" y="11"/>
                    </a:lnTo>
                    <a:lnTo>
                      <a:pt x="34" y="0"/>
                    </a:lnTo>
                    <a:lnTo>
                      <a:pt x="55" y="1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32" name="Freeform 84">
                <a:extLst>
                  <a:ext uri="{FF2B5EF4-FFF2-40B4-BE49-F238E27FC236}">
                    <a16:creationId xmlns:a16="http://schemas.microsoft.com/office/drawing/2014/main" id="{BD62B6B3-6880-80E2-5F83-89C83DCE5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556" y="4135358"/>
                <a:ext cx="293965" cy="319428"/>
              </a:xfrm>
              <a:custGeom>
                <a:avLst/>
                <a:gdLst>
                  <a:gd name="T0" fmla="*/ 100 w 137"/>
                  <a:gd name="T1" fmla="*/ 153 h 167"/>
                  <a:gd name="T2" fmla="*/ 94 w 137"/>
                  <a:gd name="T3" fmla="*/ 138 h 167"/>
                  <a:gd name="T4" fmla="*/ 94 w 137"/>
                  <a:gd name="T5" fmla="*/ 125 h 167"/>
                  <a:gd name="T6" fmla="*/ 119 w 137"/>
                  <a:gd name="T7" fmla="*/ 117 h 167"/>
                  <a:gd name="T8" fmla="*/ 123 w 137"/>
                  <a:gd name="T9" fmla="*/ 90 h 167"/>
                  <a:gd name="T10" fmla="*/ 125 w 137"/>
                  <a:gd name="T11" fmla="*/ 73 h 167"/>
                  <a:gd name="T12" fmla="*/ 135 w 137"/>
                  <a:gd name="T13" fmla="*/ 63 h 167"/>
                  <a:gd name="T14" fmla="*/ 137 w 137"/>
                  <a:gd name="T15" fmla="*/ 30 h 167"/>
                  <a:gd name="T16" fmla="*/ 125 w 137"/>
                  <a:gd name="T17" fmla="*/ 28 h 167"/>
                  <a:gd name="T18" fmla="*/ 129 w 137"/>
                  <a:gd name="T19" fmla="*/ 15 h 167"/>
                  <a:gd name="T20" fmla="*/ 108 w 137"/>
                  <a:gd name="T21" fmla="*/ 11 h 167"/>
                  <a:gd name="T22" fmla="*/ 91 w 137"/>
                  <a:gd name="T23" fmla="*/ 0 h 167"/>
                  <a:gd name="T24" fmla="*/ 73 w 137"/>
                  <a:gd name="T25" fmla="*/ 23 h 167"/>
                  <a:gd name="T26" fmla="*/ 66 w 137"/>
                  <a:gd name="T27" fmla="*/ 44 h 167"/>
                  <a:gd name="T28" fmla="*/ 54 w 137"/>
                  <a:gd name="T29" fmla="*/ 46 h 167"/>
                  <a:gd name="T30" fmla="*/ 41 w 137"/>
                  <a:gd name="T31" fmla="*/ 38 h 167"/>
                  <a:gd name="T32" fmla="*/ 27 w 137"/>
                  <a:gd name="T33" fmla="*/ 46 h 167"/>
                  <a:gd name="T34" fmla="*/ 25 w 137"/>
                  <a:gd name="T35" fmla="*/ 71 h 167"/>
                  <a:gd name="T36" fmla="*/ 10 w 137"/>
                  <a:gd name="T37" fmla="*/ 96 h 167"/>
                  <a:gd name="T38" fmla="*/ 0 w 137"/>
                  <a:gd name="T39" fmla="*/ 107 h 167"/>
                  <a:gd name="T40" fmla="*/ 0 w 137"/>
                  <a:gd name="T41" fmla="*/ 107 h 167"/>
                  <a:gd name="T42" fmla="*/ 16 w 137"/>
                  <a:gd name="T43" fmla="*/ 113 h 167"/>
                  <a:gd name="T44" fmla="*/ 29 w 137"/>
                  <a:gd name="T45" fmla="*/ 125 h 167"/>
                  <a:gd name="T46" fmla="*/ 41 w 137"/>
                  <a:gd name="T47" fmla="*/ 132 h 167"/>
                  <a:gd name="T48" fmla="*/ 52 w 137"/>
                  <a:gd name="T49" fmla="*/ 136 h 167"/>
                  <a:gd name="T50" fmla="*/ 52 w 137"/>
                  <a:gd name="T51" fmla="*/ 144 h 167"/>
                  <a:gd name="T52" fmla="*/ 60 w 137"/>
                  <a:gd name="T53" fmla="*/ 150 h 167"/>
                  <a:gd name="T54" fmla="*/ 50 w 137"/>
                  <a:gd name="T55" fmla="*/ 161 h 167"/>
                  <a:gd name="T56" fmla="*/ 66 w 137"/>
                  <a:gd name="T57" fmla="*/ 167 h 167"/>
                  <a:gd name="T58" fmla="*/ 100 w 137"/>
                  <a:gd name="T59" fmla="*/ 15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7" h="167">
                    <a:moveTo>
                      <a:pt x="100" y="153"/>
                    </a:moveTo>
                    <a:lnTo>
                      <a:pt x="94" y="138"/>
                    </a:lnTo>
                    <a:lnTo>
                      <a:pt x="94" y="125"/>
                    </a:lnTo>
                    <a:lnTo>
                      <a:pt x="119" y="117"/>
                    </a:lnTo>
                    <a:lnTo>
                      <a:pt x="123" y="90"/>
                    </a:lnTo>
                    <a:lnTo>
                      <a:pt x="125" y="73"/>
                    </a:lnTo>
                    <a:lnTo>
                      <a:pt x="135" y="63"/>
                    </a:lnTo>
                    <a:lnTo>
                      <a:pt x="137" y="30"/>
                    </a:lnTo>
                    <a:lnTo>
                      <a:pt x="125" y="28"/>
                    </a:lnTo>
                    <a:lnTo>
                      <a:pt x="129" y="15"/>
                    </a:lnTo>
                    <a:lnTo>
                      <a:pt x="108" y="11"/>
                    </a:lnTo>
                    <a:lnTo>
                      <a:pt x="91" y="0"/>
                    </a:lnTo>
                    <a:lnTo>
                      <a:pt x="73" y="23"/>
                    </a:lnTo>
                    <a:lnTo>
                      <a:pt x="66" y="44"/>
                    </a:lnTo>
                    <a:lnTo>
                      <a:pt x="54" y="46"/>
                    </a:lnTo>
                    <a:lnTo>
                      <a:pt x="41" y="38"/>
                    </a:lnTo>
                    <a:lnTo>
                      <a:pt x="27" y="46"/>
                    </a:lnTo>
                    <a:lnTo>
                      <a:pt x="25" y="71"/>
                    </a:lnTo>
                    <a:lnTo>
                      <a:pt x="10" y="96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16" y="113"/>
                    </a:lnTo>
                    <a:lnTo>
                      <a:pt x="29" y="125"/>
                    </a:lnTo>
                    <a:lnTo>
                      <a:pt x="41" y="132"/>
                    </a:lnTo>
                    <a:lnTo>
                      <a:pt x="52" y="136"/>
                    </a:lnTo>
                    <a:lnTo>
                      <a:pt x="52" y="144"/>
                    </a:lnTo>
                    <a:lnTo>
                      <a:pt x="60" y="150"/>
                    </a:lnTo>
                    <a:lnTo>
                      <a:pt x="50" y="161"/>
                    </a:lnTo>
                    <a:lnTo>
                      <a:pt x="66" y="167"/>
                    </a:lnTo>
                    <a:lnTo>
                      <a:pt x="100" y="15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33" name="Freeform 85">
                <a:extLst>
                  <a:ext uri="{FF2B5EF4-FFF2-40B4-BE49-F238E27FC236}">
                    <a16:creationId xmlns:a16="http://schemas.microsoft.com/office/drawing/2014/main" id="{2A902E79-A903-EE7B-742C-7D4F2994A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9789" y="4598241"/>
                <a:ext cx="1298166" cy="1029055"/>
              </a:xfrm>
              <a:custGeom>
                <a:avLst/>
                <a:gdLst>
                  <a:gd name="T0" fmla="*/ 23 w 290"/>
                  <a:gd name="T1" fmla="*/ 178 h 258"/>
                  <a:gd name="T2" fmla="*/ 28 w 290"/>
                  <a:gd name="T3" fmla="*/ 185 h 258"/>
                  <a:gd name="T4" fmla="*/ 45 w 290"/>
                  <a:gd name="T5" fmla="*/ 192 h 258"/>
                  <a:gd name="T6" fmla="*/ 67 w 290"/>
                  <a:gd name="T7" fmla="*/ 202 h 258"/>
                  <a:gd name="T8" fmla="*/ 85 w 290"/>
                  <a:gd name="T9" fmla="*/ 210 h 258"/>
                  <a:gd name="T10" fmla="*/ 97 w 290"/>
                  <a:gd name="T11" fmla="*/ 222 h 258"/>
                  <a:gd name="T12" fmla="*/ 107 w 290"/>
                  <a:gd name="T13" fmla="*/ 223 h 258"/>
                  <a:gd name="T14" fmla="*/ 113 w 290"/>
                  <a:gd name="T15" fmla="*/ 212 h 258"/>
                  <a:gd name="T16" fmla="*/ 133 w 290"/>
                  <a:gd name="T17" fmla="*/ 184 h 258"/>
                  <a:gd name="T18" fmla="*/ 161 w 290"/>
                  <a:gd name="T19" fmla="*/ 129 h 258"/>
                  <a:gd name="T20" fmla="*/ 157 w 290"/>
                  <a:gd name="T21" fmla="*/ 110 h 258"/>
                  <a:gd name="T22" fmla="*/ 158 w 290"/>
                  <a:gd name="T23" fmla="*/ 69 h 258"/>
                  <a:gd name="T24" fmla="*/ 146 w 290"/>
                  <a:gd name="T25" fmla="*/ 51 h 258"/>
                  <a:gd name="T26" fmla="*/ 161 w 290"/>
                  <a:gd name="T27" fmla="*/ 48 h 258"/>
                  <a:gd name="T28" fmla="*/ 166 w 290"/>
                  <a:gd name="T29" fmla="*/ 38 h 258"/>
                  <a:gd name="T30" fmla="*/ 182 w 290"/>
                  <a:gd name="T31" fmla="*/ 37 h 258"/>
                  <a:gd name="T32" fmla="*/ 186 w 290"/>
                  <a:gd name="T33" fmla="*/ 25 h 258"/>
                  <a:gd name="T34" fmla="*/ 198 w 290"/>
                  <a:gd name="T35" fmla="*/ 32 h 258"/>
                  <a:gd name="T36" fmla="*/ 206 w 290"/>
                  <a:gd name="T37" fmla="*/ 32 h 258"/>
                  <a:gd name="T38" fmla="*/ 219 w 290"/>
                  <a:gd name="T39" fmla="*/ 26 h 258"/>
                  <a:gd name="T40" fmla="*/ 232 w 290"/>
                  <a:gd name="T41" fmla="*/ 25 h 258"/>
                  <a:gd name="T42" fmla="*/ 236 w 290"/>
                  <a:gd name="T43" fmla="*/ 13 h 258"/>
                  <a:gd name="T44" fmla="*/ 249 w 290"/>
                  <a:gd name="T45" fmla="*/ 0 h 258"/>
                  <a:gd name="T46" fmla="*/ 250 w 290"/>
                  <a:gd name="T47" fmla="*/ 11 h 258"/>
                  <a:gd name="T48" fmla="*/ 255 w 290"/>
                  <a:gd name="T49" fmla="*/ 23 h 258"/>
                  <a:gd name="T50" fmla="*/ 265 w 290"/>
                  <a:gd name="T51" fmla="*/ 40 h 258"/>
                  <a:gd name="T52" fmla="*/ 273 w 290"/>
                  <a:gd name="T53" fmla="*/ 50 h 258"/>
                  <a:gd name="T54" fmla="*/ 289 w 290"/>
                  <a:gd name="T55" fmla="*/ 59 h 258"/>
                  <a:gd name="T56" fmla="*/ 288 w 290"/>
                  <a:gd name="T57" fmla="*/ 75 h 258"/>
                  <a:gd name="T58" fmla="*/ 265 w 290"/>
                  <a:gd name="T59" fmla="*/ 99 h 258"/>
                  <a:gd name="T60" fmla="*/ 255 w 290"/>
                  <a:gd name="T61" fmla="*/ 114 h 258"/>
                  <a:gd name="T62" fmla="*/ 266 w 290"/>
                  <a:gd name="T63" fmla="*/ 129 h 258"/>
                  <a:gd name="T64" fmla="*/ 252 w 290"/>
                  <a:gd name="T65" fmla="*/ 153 h 258"/>
                  <a:gd name="T66" fmla="*/ 233 w 290"/>
                  <a:gd name="T67" fmla="*/ 170 h 258"/>
                  <a:gd name="T68" fmla="*/ 221 w 290"/>
                  <a:gd name="T69" fmla="*/ 190 h 258"/>
                  <a:gd name="T70" fmla="*/ 195 w 290"/>
                  <a:gd name="T71" fmla="*/ 200 h 258"/>
                  <a:gd name="T72" fmla="*/ 184 w 290"/>
                  <a:gd name="T73" fmla="*/ 208 h 258"/>
                  <a:gd name="T74" fmla="*/ 184 w 290"/>
                  <a:gd name="T75" fmla="*/ 229 h 258"/>
                  <a:gd name="T76" fmla="*/ 182 w 290"/>
                  <a:gd name="T77" fmla="*/ 237 h 258"/>
                  <a:gd name="T78" fmla="*/ 176 w 290"/>
                  <a:gd name="T79" fmla="*/ 246 h 258"/>
                  <a:gd name="T80" fmla="*/ 156 w 290"/>
                  <a:gd name="T81" fmla="*/ 238 h 258"/>
                  <a:gd name="T82" fmla="*/ 122 w 290"/>
                  <a:gd name="T83" fmla="*/ 245 h 258"/>
                  <a:gd name="T84" fmla="*/ 102 w 290"/>
                  <a:gd name="T85" fmla="*/ 257 h 258"/>
                  <a:gd name="T86" fmla="*/ 73 w 290"/>
                  <a:gd name="T87" fmla="*/ 243 h 258"/>
                  <a:gd name="T88" fmla="*/ 58 w 290"/>
                  <a:gd name="T89" fmla="*/ 225 h 258"/>
                  <a:gd name="T90" fmla="*/ 35 w 290"/>
                  <a:gd name="T91" fmla="*/ 219 h 258"/>
                  <a:gd name="T92" fmla="*/ 11 w 290"/>
                  <a:gd name="T93" fmla="*/ 215 h 258"/>
                  <a:gd name="T94" fmla="*/ 0 w 290"/>
                  <a:gd name="T95" fmla="*/ 205 h 258"/>
                  <a:gd name="T96" fmla="*/ 9 w 290"/>
                  <a:gd name="T97" fmla="*/ 191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90" h="258">
                    <a:moveTo>
                      <a:pt x="9" y="191"/>
                    </a:moveTo>
                    <a:cubicBezTo>
                      <a:pt x="23" y="178"/>
                      <a:pt x="23" y="178"/>
                      <a:pt x="23" y="178"/>
                    </a:cubicBezTo>
                    <a:cubicBezTo>
                      <a:pt x="29" y="182"/>
                      <a:pt x="29" y="182"/>
                      <a:pt x="29" y="182"/>
                    </a:cubicBezTo>
                    <a:cubicBezTo>
                      <a:pt x="28" y="185"/>
                      <a:pt x="28" y="185"/>
                      <a:pt x="28" y="185"/>
                    </a:cubicBezTo>
                    <a:cubicBezTo>
                      <a:pt x="36" y="191"/>
                      <a:pt x="36" y="191"/>
                      <a:pt x="36" y="191"/>
                    </a:cubicBezTo>
                    <a:cubicBezTo>
                      <a:pt x="45" y="192"/>
                      <a:pt x="45" y="192"/>
                      <a:pt x="45" y="192"/>
                    </a:cubicBezTo>
                    <a:cubicBezTo>
                      <a:pt x="60" y="204"/>
                      <a:pt x="60" y="204"/>
                      <a:pt x="60" y="204"/>
                    </a:cubicBezTo>
                    <a:cubicBezTo>
                      <a:pt x="67" y="202"/>
                      <a:pt x="67" y="202"/>
                      <a:pt x="67" y="202"/>
                    </a:cubicBezTo>
                    <a:cubicBezTo>
                      <a:pt x="77" y="211"/>
                      <a:pt x="77" y="211"/>
                      <a:pt x="77" y="211"/>
                    </a:cubicBezTo>
                    <a:cubicBezTo>
                      <a:pt x="85" y="210"/>
                      <a:pt x="85" y="210"/>
                      <a:pt x="85" y="210"/>
                    </a:cubicBezTo>
                    <a:cubicBezTo>
                      <a:pt x="88" y="221"/>
                      <a:pt x="88" y="221"/>
                      <a:pt x="88" y="221"/>
                    </a:cubicBezTo>
                    <a:cubicBezTo>
                      <a:pt x="97" y="222"/>
                      <a:pt x="97" y="222"/>
                      <a:pt x="97" y="222"/>
                    </a:cubicBezTo>
                    <a:cubicBezTo>
                      <a:pt x="102" y="228"/>
                      <a:pt x="102" y="228"/>
                      <a:pt x="102" y="228"/>
                    </a:cubicBezTo>
                    <a:cubicBezTo>
                      <a:pt x="107" y="223"/>
                      <a:pt x="107" y="223"/>
                      <a:pt x="107" y="223"/>
                    </a:cubicBezTo>
                    <a:cubicBezTo>
                      <a:pt x="112" y="223"/>
                      <a:pt x="112" y="223"/>
                      <a:pt x="112" y="223"/>
                    </a:cubicBezTo>
                    <a:cubicBezTo>
                      <a:pt x="113" y="212"/>
                      <a:pt x="113" y="212"/>
                      <a:pt x="113" y="212"/>
                    </a:cubicBezTo>
                    <a:cubicBezTo>
                      <a:pt x="130" y="194"/>
                      <a:pt x="130" y="194"/>
                      <a:pt x="130" y="194"/>
                    </a:cubicBezTo>
                    <a:cubicBezTo>
                      <a:pt x="133" y="184"/>
                      <a:pt x="133" y="184"/>
                      <a:pt x="133" y="184"/>
                    </a:cubicBezTo>
                    <a:cubicBezTo>
                      <a:pt x="159" y="156"/>
                      <a:pt x="159" y="156"/>
                      <a:pt x="159" y="156"/>
                    </a:cubicBezTo>
                    <a:cubicBezTo>
                      <a:pt x="161" y="129"/>
                      <a:pt x="161" y="129"/>
                      <a:pt x="161" y="129"/>
                    </a:cubicBezTo>
                    <a:cubicBezTo>
                      <a:pt x="166" y="113"/>
                      <a:pt x="166" y="113"/>
                      <a:pt x="166" y="113"/>
                    </a:cubicBezTo>
                    <a:cubicBezTo>
                      <a:pt x="157" y="110"/>
                      <a:pt x="157" y="110"/>
                      <a:pt x="157" y="110"/>
                    </a:cubicBezTo>
                    <a:cubicBezTo>
                      <a:pt x="152" y="78"/>
                      <a:pt x="152" y="78"/>
                      <a:pt x="152" y="78"/>
                    </a:cubicBezTo>
                    <a:cubicBezTo>
                      <a:pt x="158" y="69"/>
                      <a:pt x="158" y="69"/>
                      <a:pt x="158" y="69"/>
                    </a:cubicBezTo>
                    <a:cubicBezTo>
                      <a:pt x="149" y="63"/>
                      <a:pt x="149" y="63"/>
                      <a:pt x="149" y="63"/>
                    </a:cubicBezTo>
                    <a:cubicBezTo>
                      <a:pt x="146" y="51"/>
                      <a:pt x="146" y="51"/>
                      <a:pt x="146" y="51"/>
                    </a:cubicBezTo>
                    <a:cubicBezTo>
                      <a:pt x="154" y="46"/>
                      <a:pt x="154" y="46"/>
                      <a:pt x="154" y="46"/>
                    </a:cubicBezTo>
                    <a:cubicBezTo>
                      <a:pt x="161" y="48"/>
                      <a:pt x="161" y="48"/>
                      <a:pt x="161" y="48"/>
                    </a:cubicBezTo>
                    <a:cubicBezTo>
                      <a:pt x="162" y="39"/>
                      <a:pt x="162" y="39"/>
                      <a:pt x="162" y="39"/>
                    </a:cubicBezTo>
                    <a:cubicBezTo>
                      <a:pt x="166" y="38"/>
                      <a:pt x="166" y="38"/>
                      <a:pt x="166" y="38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82" y="37"/>
                      <a:pt x="182" y="37"/>
                      <a:pt x="182" y="37"/>
                    </a:cubicBezTo>
                    <a:cubicBezTo>
                      <a:pt x="181" y="31"/>
                      <a:pt x="181" y="31"/>
                      <a:pt x="181" y="31"/>
                    </a:cubicBezTo>
                    <a:cubicBezTo>
                      <a:pt x="186" y="25"/>
                      <a:pt x="186" y="25"/>
                      <a:pt x="186" y="25"/>
                    </a:cubicBezTo>
                    <a:cubicBezTo>
                      <a:pt x="188" y="32"/>
                      <a:pt x="188" y="32"/>
                      <a:pt x="188" y="32"/>
                    </a:cubicBezTo>
                    <a:cubicBezTo>
                      <a:pt x="198" y="32"/>
                      <a:pt x="198" y="32"/>
                      <a:pt x="198" y="32"/>
                    </a:cubicBezTo>
                    <a:cubicBezTo>
                      <a:pt x="203" y="27"/>
                      <a:pt x="203" y="27"/>
                      <a:pt x="203" y="27"/>
                    </a:cubicBezTo>
                    <a:cubicBezTo>
                      <a:pt x="206" y="32"/>
                      <a:pt x="206" y="32"/>
                      <a:pt x="206" y="32"/>
                    </a:cubicBezTo>
                    <a:cubicBezTo>
                      <a:pt x="216" y="32"/>
                      <a:pt x="216" y="32"/>
                      <a:pt x="216" y="32"/>
                    </a:cubicBezTo>
                    <a:cubicBezTo>
                      <a:pt x="219" y="26"/>
                      <a:pt x="219" y="26"/>
                      <a:pt x="219" y="26"/>
                    </a:cubicBezTo>
                    <a:cubicBezTo>
                      <a:pt x="226" y="31"/>
                      <a:pt x="226" y="31"/>
                      <a:pt x="226" y="31"/>
                    </a:cubicBezTo>
                    <a:cubicBezTo>
                      <a:pt x="232" y="25"/>
                      <a:pt x="232" y="25"/>
                      <a:pt x="232" y="25"/>
                    </a:cubicBezTo>
                    <a:cubicBezTo>
                      <a:pt x="238" y="25"/>
                      <a:pt x="238" y="25"/>
                      <a:pt x="238" y="25"/>
                    </a:cubicBezTo>
                    <a:cubicBezTo>
                      <a:pt x="236" y="13"/>
                      <a:pt x="236" y="13"/>
                      <a:pt x="236" y="13"/>
                    </a:cubicBezTo>
                    <a:cubicBezTo>
                      <a:pt x="244" y="6"/>
                      <a:pt x="244" y="6"/>
                      <a:pt x="244" y="6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57" y="4"/>
                      <a:pt x="257" y="4"/>
                      <a:pt x="257" y="4"/>
                    </a:cubicBezTo>
                    <a:cubicBezTo>
                      <a:pt x="250" y="11"/>
                      <a:pt x="250" y="11"/>
                      <a:pt x="250" y="11"/>
                    </a:cubicBezTo>
                    <a:cubicBezTo>
                      <a:pt x="248" y="19"/>
                      <a:pt x="248" y="19"/>
                      <a:pt x="248" y="19"/>
                    </a:cubicBezTo>
                    <a:cubicBezTo>
                      <a:pt x="255" y="23"/>
                      <a:pt x="255" y="23"/>
                      <a:pt x="255" y="23"/>
                    </a:cubicBezTo>
                    <a:cubicBezTo>
                      <a:pt x="258" y="33"/>
                      <a:pt x="258" y="33"/>
                      <a:pt x="258" y="33"/>
                    </a:cubicBezTo>
                    <a:cubicBezTo>
                      <a:pt x="265" y="40"/>
                      <a:pt x="265" y="40"/>
                      <a:pt x="265" y="40"/>
                    </a:cubicBezTo>
                    <a:cubicBezTo>
                      <a:pt x="267" y="50"/>
                      <a:pt x="267" y="50"/>
                      <a:pt x="267" y="50"/>
                    </a:cubicBezTo>
                    <a:cubicBezTo>
                      <a:pt x="273" y="50"/>
                      <a:pt x="273" y="50"/>
                      <a:pt x="273" y="50"/>
                    </a:cubicBezTo>
                    <a:cubicBezTo>
                      <a:pt x="278" y="49"/>
                      <a:pt x="278" y="49"/>
                      <a:pt x="278" y="49"/>
                    </a:cubicBezTo>
                    <a:cubicBezTo>
                      <a:pt x="289" y="59"/>
                      <a:pt x="289" y="59"/>
                      <a:pt x="289" y="59"/>
                    </a:cubicBezTo>
                    <a:cubicBezTo>
                      <a:pt x="290" y="70"/>
                      <a:pt x="290" y="70"/>
                      <a:pt x="290" y="70"/>
                    </a:cubicBezTo>
                    <a:cubicBezTo>
                      <a:pt x="288" y="75"/>
                      <a:pt x="288" y="75"/>
                      <a:pt x="288" y="75"/>
                    </a:cubicBezTo>
                    <a:cubicBezTo>
                      <a:pt x="279" y="77"/>
                      <a:pt x="279" y="77"/>
                      <a:pt x="279" y="77"/>
                    </a:cubicBezTo>
                    <a:cubicBezTo>
                      <a:pt x="265" y="99"/>
                      <a:pt x="265" y="99"/>
                      <a:pt x="265" y="99"/>
                    </a:cubicBezTo>
                    <a:cubicBezTo>
                      <a:pt x="257" y="106"/>
                      <a:pt x="257" y="106"/>
                      <a:pt x="257" y="106"/>
                    </a:cubicBezTo>
                    <a:cubicBezTo>
                      <a:pt x="255" y="114"/>
                      <a:pt x="255" y="114"/>
                      <a:pt x="255" y="114"/>
                    </a:cubicBezTo>
                    <a:cubicBezTo>
                      <a:pt x="261" y="123"/>
                      <a:pt x="261" y="123"/>
                      <a:pt x="261" y="123"/>
                    </a:cubicBezTo>
                    <a:cubicBezTo>
                      <a:pt x="266" y="129"/>
                      <a:pt x="266" y="129"/>
                      <a:pt x="266" y="129"/>
                    </a:cubicBezTo>
                    <a:cubicBezTo>
                      <a:pt x="265" y="139"/>
                      <a:pt x="265" y="139"/>
                      <a:pt x="265" y="139"/>
                    </a:cubicBezTo>
                    <a:cubicBezTo>
                      <a:pt x="252" y="153"/>
                      <a:pt x="252" y="153"/>
                      <a:pt x="252" y="153"/>
                    </a:cubicBezTo>
                    <a:cubicBezTo>
                      <a:pt x="235" y="160"/>
                      <a:pt x="235" y="160"/>
                      <a:pt x="235" y="160"/>
                    </a:cubicBezTo>
                    <a:cubicBezTo>
                      <a:pt x="233" y="170"/>
                      <a:pt x="233" y="170"/>
                      <a:pt x="233" y="170"/>
                    </a:cubicBezTo>
                    <a:cubicBezTo>
                      <a:pt x="224" y="178"/>
                      <a:pt x="224" y="178"/>
                      <a:pt x="224" y="178"/>
                    </a:cubicBezTo>
                    <a:cubicBezTo>
                      <a:pt x="221" y="190"/>
                      <a:pt x="221" y="190"/>
                      <a:pt x="221" y="190"/>
                    </a:cubicBezTo>
                    <a:cubicBezTo>
                      <a:pt x="209" y="189"/>
                      <a:pt x="209" y="189"/>
                      <a:pt x="209" y="189"/>
                    </a:cubicBezTo>
                    <a:cubicBezTo>
                      <a:pt x="195" y="200"/>
                      <a:pt x="195" y="200"/>
                      <a:pt x="195" y="200"/>
                    </a:cubicBezTo>
                    <a:cubicBezTo>
                      <a:pt x="184" y="200"/>
                      <a:pt x="184" y="200"/>
                      <a:pt x="184" y="200"/>
                    </a:cubicBezTo>
                    <a:cubicBezTo>
                      <a:pt x="184" y="208"/>
                      <a:pt x="184" y="208"/>
                      <a:pt x="184" y="208"/>
                    </a:cubicBezTo>
                    <a:cubicBezTo>
                      <a:pt x="183" y="214"/>
                      <a:pt x="183" y="214"/>
                      <a:pt x="183" y="214"/>
                    </a:cubicBezTo>
                    <a:cubicBezTo>
                      <a:pt x="184" y="229"/>
                      <a:pt x="184" y="229"/>
                      <a:pt x="184" y="229"/>
                    </a:cubicBezTo>
                    <a:cubicBezTo>
                      <a:pt x="191" y="229"/>
                      <a:pt x="191" y="229"/>
                      <a:pt x="191" y="229"/>
                    </a:cubicBezTo>
                    <a:cubicBezTo>
                      <a:pt x="182" y="237"/>
                      <a:pt x="182" y="237"/>
                      <a:pt x="182" y="237"/>
                    </a:cubicBezTo>
                    <a:cubicBezTo>
                      <a:pt x="181" y="244"/>
                      <a:pt x="181" y="244"/>
                      <a:pt x="181" y="244"/>
                    </a:cubicBezTo>
                    <a:cubicBezTo>
                      <a:pt x="180" y="243"/>
                      <a:pt x="177" y="245"/>
                      <a:pt x="176" y="246"/>
                    </a:cubicBezTo>
                    <a:cubicBezTo>
                      <a:pt x="173" y="247"/>
                      <a:pt x="165" y="248"/>
                      <a:pt x="164" y="244"/>
                    </a:cubicBezTo>
                    <a:cubicBezTo>
                      <a:pt x="164" y="239"/>
                      <a:pt x="159" y="238"/>
                      <a:pt x="156" y="238"/>
                    </a:cubicBezTo>
                    <a:cubicBezTo>
                      <a:pt x="153" y="237"/>
                      <a:pt x="152" y="244"/>
                      <a:pt x="146" y="241"/>
                    </a:cubicBezTo>
                    <a:cubicBezTo>
                      <a:pt x="139" y="237"/>
                      <a:pt x="127" y="243"/>
                      <a:pt x="122" y="245"/>
                    </a:cubicBezTo>
                    <a:cubicBezTo>
                      <a:pt x="117" y="246"/>
                      <a:pt x="115" y="252"/>
                      <a:pt x="112" y="253"/>
                    </a:cubicBezTo>
                    <a:cubicBezTo>
                      <a:pt x="109" y="253"/>
                      <a:pt x="104" y="258"/>
                      <a:pt x="102" y="257"/>
                    </a:cubicBezTo>
                    <a:cubicBezTo>
                      <a:pt x="100" y="257"/>
                      <a:pt x="86" y="254"/>
                      <a:pt x="80" y="251"/>
                    </a:cubicBezTo>
                    <a:cubicBezTo>
                      <a:pt x="74" y="247"/>
                      <a:pt x="74" y="247"/>
                      <a:pt x="73" y="243"/>
                    </a:cubicBezTo>
                    <a:cubicBezTo>
                      <a:pt x="72" y="239"/>
                      <a:pt x="70" y="234"/>
                      <a:pt x="68" y="228"/>
                    </a:cubicBezTo>
                    <a:cubicBezTo>
                      <a:pt x="67" y="223"/>
                      <a:pt x="63" y="225"/>
                      <a:pt x="58" y="225"/>
                    </a:cubicBezTo>
                    <a:cubicBezTo>
                      <a:pt x="52" y="225"/>
                      <a:pt x="48" y="224"/>
                      <a:pt x="47" y="223"/>
                    </a:cubicBezTo>
                    <a:cubicBezTo>
                      <a:pt x="47" y="222"/>
                      <a:pt x="41" y="219"/>
                      <a:pt x="35" y="219"/>
                    </a:cubicBezTo>
                    <a:cubicBezTo>
                      <a:pt x="29" y="220"/>
                      <a:pt x="27" y="220"/>
                      <a:pt x="22" y="219"/>
                    </a:cubicBezTo>
                    <a:cubicBezTo>
                      <a:pt x="16" y="218"/>
                      <a:pt x="15" y="218"/>
                      <a:pt x="11" y="215"/>
                    </a:cubicBezTo>
                    <a:cubicBezTo>
                      <a:pt x="9" y="213"/>
                      <a:pt x="7" y="214"/>
                      <a:pt x="6" y="216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4" y="198"/>
                      <a:pt x="4" y="198"/>
                      <a:pt x="4" y="198"/>
                    </a:cubicBezTo>
                    <a:lnTo>
                      <a:pt x="9" y="19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34" name="Freeform 86">
                <a:extLst>
                  <a:ext uri="{FF2B5EF4-FFF2-40B4-BE49-F238E27FC236}">
                    <a16:creationId xmlns:a16="http://schemas.microsoft.com/office/drawing/2014/main" id="{D441C1BA-7350-11FE-839A-711F465FBB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61618" y="5292566"/>
                <a:ext cx="808940" cy="474360"/>
              </a:xfrm>
              <a:custGeom>
                <a:avLst/>
                <a:gdLst>
                  <a:gd name="T0" fmla="*/ 0 w 181"/>
                  <a:gd name="T1" fmla="*/ 67 h 119"/>
                  <a:gd name="T2" fmla="*/ 13 w 181"/>
                  <a:gd name="T3" fmla="*/ 68 h 119"/>
                  <a:gd name="T4" fmla="*/ 21 w 181"/>
                  <a:gd name="T5" fmla="*/ 62 h 119"/>
                  <a:gd name="T6" fmla="*/ 21 w 181"/>
                  <a:gd name="T7" fmla="*/ 53 h 119"/>
                  <a:gd name="T8" fmla="*/ 27 w 181"/>
                  <a:gd name="T9" fmla="*/ 52 h 119"/>
                  <a:gd name="T10" fmla="*/ 39 w 181"/>
                  <a:gd name="T11" fmla="*/ 59 h 119"/>
                  <a:gd name="T12" fmla="*/ 53 w 181"/>
                  <a:gd name="T13" fmla="*/ 60 h 119"/>
                  <a:gd name="T14" fmla="*/ 66 w 181"/>
                  <a:gd name="T15" fmla="*/ 59 h 119"/>
                  <a:gd name="T16" fmla="*/ 78 w 181"/>
                  <a:gd name="T17" fmla="*/ 50 h 119"/>
                  <a:gd name="T18" fmla="*/ 85 w 181"/>
                  <a:gd name="T19" fmla="*/ 50 h 119"/>
                  <a:gd name="T20" fmla="*/ 85 w 181"/>
                  <a:gd name="T21" fmla="*/ 40 h 119"/>
                  <a:gd name="T22" fmla="*/ 91 w 181"/>
                  <a:gd name="T23" fmla="*/ 35 h 119"/>
                  <a:gd name="T24" fmla="*/ 90 w 181"/>
                  <a:gd name="T25" fmla="*/ 29 h 119"/>
                  <a:gd name="T26" fmla="*/ 98 w 181"/>
                  <a:gd name="T27" fmla="*/ 26 h 119"/>
                  <a:gd name="T28" fmla="*/ 100 w 181"/>
                  <a:gd name="T29" fmla="*/ 13 h 119"/>
                  <a:gd name="T30" fmla="*/ 108 w 181"/>
                  <a:gd name="T31" fmla="*/ 11 h 119"/>
                  <a:gd name="T32" fmla="*/ 114 w 181"/>
                  <a:gd name="T33" fmla="*/ 11 h 119"/>
                  <a:gd name="T34" fmla="*/ 117 w 181"/>
                  <a:gd name="T35" fmla="*/ 8 h 119"/>
                  <a:gd name="T36" fmla="*/ 127 w 181"/>
                  <a:gd name="T37" fmla="*/ 6 h 119"/>
                  <a:gd name="T38" fmla="*/ 133 w 181"/>
                  <a:gd name="T39" fmla="*/ 4 h 119"/>
                  <a:gd name="T40" fmla="*/ 135 w 181"/>
                  <a:gd name="T41" fmla="*/ 0 h 119"/>
                  <a:gd name="T42" fmla="*/ 144 w 181"/>
                  <a:gd name="T43" fmla="*/ 2 h 119"/>
                  <a:gd name="T44" fmla="*/ 155 w 181"/>
                  <a:gd name="T45" fmla="*/ 5 h 119"/>
                  <a:gd name="T46" fmla="*/ 164 w 181"/>
                  <a:gd name="T47" fmla="*/ 12 h 119"/>
                  <a:gd name="T48" fmla="*/ 176 w 181"/>
                  <a:gd name="T49" fmla="*/ 10 h 119"/>
                  <a:gd name="T50" fmla="*/ 181 w 181"/>
                  <a:gd name="T51" fmla="*/ 17 h 119"/>
                  <a:gd name="T52" fmla="*/ 176 w 181"/>
                  <a:gd name="T53" fmla="*/ 24 h 119"/>
                  <a:gd name="T54" fmla="*/ 172 w 181"/>
                  <a:gd name="T55" fmla="*/ 31 h 119"/>
                  <a:gd name="T56" fmla="*/ 178 w 181"/>
                  <a:gd name="T57" fmla="*/ 42 h 119"/>
                  <a:gd name="T58" fmla="*/ 178 w 181"/>
                  <a:gd name="T59" fmla="*/ 45 h 119"/>
                  <a:gd name="T60" fmla="*/ 172 w 181"/>
                  <a:gd name="T61" fmla="*/ 51 h 119"/>
                  <a:gd name="T62" fmla="*/ 167 w 181"/>
                  <a:gd name="T63" fmla="*/ 59 h 119"/>
                  <a:gd name="T64" fmla="*/ 162 w 181"/>
                  <a:gd name="T65" fmla="*/ 72 h 119"/>
                  <a:gd name="T66" fmla="*/ 169 w 181"/>
                  <a:gd name="T67" fmla="*/ 85 h 119"/>
                  <a:gd name="T68" fmla="*/ 171 w 181"/>
                  <a:gd name="T69" fmla="*/ 99 h 119"/>
                  <a:gd name="T70" fmla="*/ 163 w 181"/>
                  <a:gd name="T71" fmla="*/ 107 h 119"/>
                  <a:gd name="T72" fmla="*/ 152 w 181"/>
                  <a:gd name="T73" fmla="*/ 109 h 119"/>
                  <a:gd name="T74" fmla="*/ 144 w 181"/>
                  <a:gd name="T75" fmla="*/ 108 h 119"/>
                  <a:gd name="T76" fmla="*/ 135 w 181"/>
                  <a:gd name="T77" fmla="*/ 106 h 119"/>
                  <a:gd name="T78" fmla="*/ 126 w 181"/>
                  <a:gd name="T79" fmla="*/ 109 h 119"/>
                  <a:gd name="T80" fmla="*/ 114 w 181"/>
                  <a:gd name="T81" fmla="*/ 108 h 119"/>
                  <a:gd name="T82" fmla="*/ 101 w 181"/>
                  <a:gd name="T83" fmla="*/ 101 h 119"/>
                  <a:gd name="T84" fmla="*/ 99 w 181"/>
                  <a:gd name="T85" fmla="*/ 92 h 119"/>
                  <a:gd name="T86" fmla="*/ 88 w 181"/>
                  <a:gd name="T87" fmla="*/ 91 h 119"/>
                  <a:gd name="T88" fmla="*/ 80 w 181"/>
                  <a:gd name="T89" fmla="*/ 92 h 119"/>
                  <a:gd name="T90" fmla="*/ 69 w 181"/>
                  <a:gd name="T91" fmla="*/ 88 h 119"/>
                  <a:gd name="T92" fmla="*/ 61 w 181"/>
                  <a:gd name="T93" fmla="*/ 87 h 119"/>
                  <a:gd name="T94" fmla="*/ 55 w 181"/>
                  <a:gd name="T95" fmla="*/ 90 h 119"/>
                  <a:gd name="T96" fmla="*/ 47 w 181"/>
                  <a:gd name="T97" fmla="*/ 94 h 119"/>
                  <a:gd name="T98" fmla="*/ 41 w 181"/>
                  <a:gd name="T99" fmla="*/ 97 h 119"/>
                  <a:gd name="T100" fmla="*/ 34 w 181"/>
                  <a:gd name="T101" fmla="*/ 102 h 119"/>
                  <a:gd name="T102" fmla="*/ 24 w 181"/>
                  <a:gd name="T103" fmla="*/ 107 h 119"/>
                  <a:gd name="T104" fmla="*/ 16 w 181"/>
                  <a:gd name="T105" fmla="*/ 112 h 119"/>
                  <a:gd name="T106" fmla="*/ 13 w 181"/>
                  <a:gd name="T107" fmla="*/ 114 h 119"/>
                  <a:gd name="T108" fmla="*/ 11 w 181"/>
                  <a:gd name="T109" fmla="*/ 112 h 119"/>
                  <a:gd name="T110" fmla="*/ 5 w 181"/>
                  <a:gd name="T111" fmla="*/ 105 h 119"/>
                  <a:gd name="T112" fmla="*/ 14 w 181"/>
                  <a:gd name="T113" fmla="*/ 101 h 119"/>
                  <a:gd name="T114" fmla="*/ 14 w 181"/>
                  <a:gd name="T115" fmla="*/ 96 h 119"/>
                  <a:gd name="T116" fmla="*/ 2 w 181"/>
                  <a:gd name="T117" fmla="*/ 83 h 119"/>
                  <a:gd name="T118" fmla="*/ 0 w 181"/>
                  <a:gd name="T119" fmla="*/ 67 h 119"/>
                  <a:gd name="T120" fmla="*/ 13 w 181"/>
                  <a:gd name="T121" fmla="*/ 119 h 119"/>
                  <a:gd name="T122" fmla="*/ 13 w 181"/>
                  <a:gd name="T123" fmla="*/ 119 h 119"/>
                  <a:gd name="T124" fmla="*/ 13 w 181"/>
                  <a:gd name="T12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1" h="119">
                    <a:moveTo>
                      <a:pt x="0" y="67"/>
                    </a:moveTo>
                    <a:cubicBezTo>
                      <a:pt x="13" y="68"/>
                      <a:pt x="13" y="68"/>
                      <a:pt x="13" y="68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66" y="59"/>
                      <a:pt x="66" y="59"/>
                      <a:pt x="66" y="59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5" y="40"/>
                      <a:pt x="85" y="40"/>
                      <a:pt x="85" y="40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4" y="2"/>
                      <a:pt x="144" y="2"/>
                      <a:pt x="144" y="2"/>
                    </a:cubicBezTo>
                    <a:cubicBezTo>
                      <a:pt x="155" y="5"/>
                      <a:pt x="155" y="5"/>
                      <a:pt x="155" y="5"/>
                    </a:cubicBezTo>
                    <a:cubicBezTo>
                      <a:pt x="164" y="12"/>
                      <a:pt x="164" y="12"/>
                      <a:pt x="164" y="12"/>
                    </a:cubicBezTo>
                    <a:cubicBezTo>
                      <a:pt x="176" y="10"/>
                      <a:pt x="176" y="10"/>
                      <a:pt x="176" y="10"/>
                    </a:cubicBezTo>
                    <a:cubicBezTo>
                      <a:pt x="181" y="17"/>
                      <a:pt x="181" y="17"/>
                      <a:pt x="181" y="17"/>
                    </a:cubicBezTo>
                    <a:cubicBezTo>
                      <a:pt x="176" y="24"/>
                      <a:pt x="176" y="24"/>
                      <a:pt x="176" y="24"/>
                    </a:cubicBezTo>
                    <a:cubicBezTo>
                      <a:pt x="172" y="31"/>
                      <a:pt x="172" y="31"/>
                      <a:pt x="172" y="31"/>
                    </a:cubicBezTo>
                    <a:cubicBezTo>
                      <a:pt x="178" y="42"/>
                      <a:pt x="178" y="42"/>
                      <a:pt x="178" y="42"/>
                    </a:cubicBezTo>
                    <a:cubicBezTo>
                      <a:pt x="178" y="43"/>
                      <a:pt x="178" y="44"/>
                      <a:pt x="178" y="45"/>
                    </a:cubicBezTo>
                    <a:cubicBezTo>
                      <a:pt x="178" y="48"/>
                      <a:pt x="175" y="48"/>
                      <a:pt x="172" y="51"/>
                    </a:cubicBezTo>
                    <a:cubicBezTo>
                      <a:pt x="168" y="53"/>
                      <a:pt x="170" y="58"/>
                      <a:pt x="167" y="59"/>
                    </a:cubicBezTo>
                    <a:cubicBezTo>
                      <a:pt x="164" y="60"/>
                      <a:pt x="162" y="68"/>
                      <a:pt x="162" y="72"/>
                    </a:cubicBezTo>
                    <a:cubicBezTo>
                      <a:pt x="162" y="77"/>
                      <a:pt x="164" y="80"/>
                      <a:pt x="169" y="85"/>
                    </a:cubicBezTo>
                    <a:cubicBezTo>
                      <a:pt x="173" y="91"/>
                      <a:pt x="175" y="97"/>
                      <a:pt x="171" y="99"/>
                    </a:cubicBezTo>
                    <a:cubicBezTo>
                      <a:pt x="167" y="101"/>
                      <a:pt x="168" y="102"/>
                      <a:pt x="163" y="107"/>
                    </a:cubicBezTo>
                    <a:cubicBezTo>
                      <a:pt x="158" y="112"/>
                      <a:pt x="154" y="112"/>
                      <a:pt x="152" y="109"/>
                    </a:cubicBezTo>
                    <a:cubicBezTo>
                      <a:pt x="150" y="106"/>
                      <a:pt x="146" y="108"/>
                      <a:pt x="144" y="108"/>
                    </a:cubicBezTo>
                    <a:cubicBezTo>
                      <a:pt x="142" y="108"/>
                      <a:pt x="136" y="108"/>
                      <a:pt x="135" y="106"/>
                    </a:cubicBezTo>
                    <a:cubicBezTo>
                      <a:pt x="133" y="104"/>
                      <a:pt x="128" y="106"/>
                      <a:pt x="126" y="109"/>
                    </a:cubicBezTo>
                    <a:cubicBezTo>
                      <a:pt x="123" y="111"/>
                      <a:pt x="119" y="109"/>
                      <a:pt x="114" y="108"/>
                    </a:cubicBezTo>
                    <a:cubicBezTo>
                      <a:pt x="110" y="108"/>
                      <a:pt x="103" y="104"/>
                      <a:pt x="101" y="101"/>
                    </a:cubicBezTo>
                    <a:cubicBezTo>
                      <a:pt x="100" y="98"/>
                      <a:pt x="100" y="94"/>
                      <a:pt x="99" y="92"/>
                    </a:cubicBezTo>
                    <a:cubicBezTo>
                      <a:pt x="99" y="91"/>
                      <a:pt x="90" y="92"/>
                      <a:pt x="88" y="91"/>
                    </a:cubicBezTo>
                    <a:cubicBezTo>
                      <a:pt x="87" y="90"/>
                      <a:pt x="82" y="92"/>
                      <a:pt x="80" y="92"/>
                    </a:cubicBezTo>
                    <a:cubicBezTo>
                      <a:pt x="79" y="92"/>
                      <a:pt x="71" y="90"/>
                      <a:pt x="69" y="88"/>
                    </a:cubicBezTo>
                    <a:cubicBezTo>
                      <a:pt x="66" y="85"/>
                      <a:pt x="65" y="87"/>
                      <a:pt x="61" y="87"/>
                    </a:cubicBezTo>
                    <a:cubicBezTo>
                      <a:pt x="58" y="87"/>
                      <a:pt x="57" y="90"/>
                      <a:pt x="55" y="90"/>
                    </a:cubicBezTo>
                    <a:cubicBezTo>
                      <a:pt x="53" y="90"/>
                      <a:pt x="48" y="92"/>
                      <a:pt x="47" y="94"/>
                    </a:cubicBezTo>
                    <a:cubicBezTo>
                      <a:pt x="45" y="96"/>
                      <a:pt x="44" y="97"/>
                      <a:pt x="41" y="97"/>
                    </a:cubicBezTo>
                    <a:cubicBezTo>
                      <a:pt x="38" y="98"/>
                      <a:pt x="37" y="101"/>
                      <a:pt x="34" y="102"/>
                    </a:cubicBezTo>
                    <a:cubicBezTo>
                      <a:pt x="32" y="103"/>
                      <a:pt x="27" y="105"/>
                      <a:pt x="24" y="107"/>
                    </a:cubicBezTo>
                    <a:cubicBezTo>
                      <a:pt x="22" y="108"/>
                      <a:pt x="20" y="112"/>
                      <a:pt x="16" y="112"/>
                    </a:cubicBezTo>
                    <a:cubicBezTo>
                      <a:pt x="15" y="112"/>
                      <a:pt x="14" y="113"/>
                      <a:pt x="13" y="114"/>
                    </a:cubicBezTo>
                    <a:cubicBezTo>
                      <a:pt x="11" y="112"/>
                      <a:pt x="11" y="112"/>
                      <a:pt x="11" y="112"/>
                    </a:cubicBezTo>
                    <a:cubicBezTo>
                      <a:pt x="5" y="105"/>
                      <a:pt x="5" y="105"/>
                      <a:pt x="5" y="105"/>
                    </a:cubicBezTo>
                    <a:cubicBezTo>
                      <a:pt x="14" y="101"/>
                      <a:pt x="14" y="101"/>
                      <a:pt x="14" y="101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0" y="67"/>
                      <a:pt x="0" y="67"/>
                      <a:pt x="0" y="67"/>
                    </a:cubicBezTo>
                    <a:close/>
                    <a:moveTo>
                      <a:pt x="13" y="119"/>
                    </a:moveTo>
                    <a:cubicBezTo>
                      <a:pt x="13" y="119"/>
                      <a:pt x="13" y="119"/>
                      <a:pt x="13" y="119"/>
                    </a:cubicBezTo>
                    <a:cubicBezTo>
                      <a:pt x="13" y="119"/>
                      <a:pt x="13" y="119"/>
                      <a:pt x="13" y="11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35" name="Freeform 87">
                <a:extLst>
                  <a:ext uri="{FF2B5EF4-FFF2-40B4-BE49-F238E27FC236}">
                    <a16:creationId xmlns:a16="http://schemas.microsoft.com/office/drawing/2014/main" id="{3840F84D-DF17-D89F-A61A-98D41FF97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3930" y="5428371"/>
                <a:ext cx="469914" cy="405501"/>
              </a:xfrm>
              <a:custGeom>
                <a:avLst/>
                <a:gdLst>
                  <a:gd name="T0" fmla="*/ 1 w 105"/>
                  <a:gd name="T1" fmla="*/ 57 h 102"/>
                  <a:gd name="T2" fmla="*/ 0 w 105"/>
                  <a:gd name="T3" fmla="*/ 65 h 102"/>
                  <a:gd name="T4" fmla="*/ 8 w 105"/>
                  <a:gd name="T5" fmla="*/ 69 h 102"/>
                  <a:gd name="T6" fmla="*/ 16 w 105"/>
                  <a:gd name="T7" fmla="*/ 78 h 102"/>
                  <a:gd name="T8" fmla="*/ 18 w 105"/>
                  <a:gd name="T9" fmla="*/ 86 h 102"/>
                  <a:gd name="T10" fmla="*/ 29 w 105"/>
                  <a:gd name="T11" fmla="*/ 88 h 102"/>
                  <a:gd name="T12" fmla="*/ 38 w 105"/>
                  <a:gd name="T13" fmla="*/ 88 h 102"/>
                  <a:gd name="T14" fmla="*/ 46 w 105"/>
                  <a:gd name="T15" fmla="*/ 82 h 102"/>
                  <a:gd name="T16" fmla="*/ 46 w 105"/>
                  <a:gd name="T17" fmla="*/ 88 h 102"/>
                  <a:gd name="T18" fmla="*/ 52 w 105"/>
                  <a:gd name="T19" fmla="*/ 95 h 102"/>
                  <a:gd name="T20" fmla="*/ 62 w 105"/>
                  <a:gd name="T21" fmla="*/ 102 h 102"/>
                  <a:gd name="T22" fmla="*/ 72 w 105"/>
                  <a:gd name="T23" fmla="*/ 99 h 102"/>
                  <a:gd name="T24" fmla="*/ 79 w 105"/>
                  <a:gd name="T25" fmla="*/ 92 h 102"/>
                  <a:gd name="T26" fmla="*/ 91 w 105"/>
                  <a:gd name="T27" fmla="*/ 92 h 102"/>
                  <a:gd name="T28" fmla="*/ 104 w 105"/>
                  <a:gd name="T29" fmla="*/ 85 h 102"/>
                  <a:gd name="T30" fmla="*/ 104 w 105"/>
                  <a:gd name="T31" fmla="*/ 80 h 102"/>
                  <a:gd name="T32" fmla="*/ 102 w 105"/>
                  <a:gd name="T33" fmla="*/ 78 h 102"/>
                  <a:gd name="T34" fmla="*/ 96 w 105"/>
                  <a:gd name="T35" fmla="*/ 71 h 102"/>
                  <a:gd name="T36" fmla="*/ 105 w 105"/>
                  <a:gd name="T37" fmla="*/ 67 h 102"/>
                  <a:gd name="T38" fmla="*/ 105 w 105"/>
                  <a:gd name="T39" fmla="*/ 62 h 102"/>
                  <a:gd name="T40" fmla="*/ 93 w 105"/>
                  <a:gd name="T41" fmla="*/ 49 h 102"/>
                  <a:gd name="T42" fmla="*/ 91 w 105"/>
                  <a:gd name="T43" fmla="*/ 33 h 102"/>
                  <a:gd name="T44" fmla="*/ 85 w 105"/>
                  <a:gd name="T45" fmla="*/ 33 h 102"/>
                  <a:gd name="T46" fmla="*/ 82 w 105"/>
                  <a:gd name="T47" fmla="*/ 41 h 102"/>
                  <a:gd name="T48" fmla="*/ 76 w 105"/>
                  <a:gd name="T49" fmla="*/ 40 h 102"/>
                  <a:gd name="T50" fmla="*/ 70 w 105"/>
                  <a:gd name="T51" fmla="*/ 34 h 102"/>
                  <a:gd name="T52" fmla="*/ 73 w 105"/>
                  <a:gd name="T53" fmla="*/ 31 h 102"/>
                  <a:gd name="T54" fmla="*/ 73 w 105"/>
                  <a:gd name="T55" fmla="*/ 24 h 102"/>
                  <a:gd name="T56" fmla="*/ 81 w 105"/>
                  <a:gd name="T57" fmla="*/ 14 h 102"/>
                  <a:gd name="T58" fmla="*/ 81 w 105"/>
                  <a:gd name="T59" fmla="*/ 9 h 102"/>
                  <a:gd name="T60" fmla="*/ 76 w 105"/>
                  <a:gd name="T61" fmla="*/ 8 h 102"/>
                  <a:gd name="T62" fmla="*/ 69 w 105"/>
                  <a:gd name="T63" fmla="*/ 4 h 102"/>
                  <a:gd name="T64" fmla="*/ 63 w 105"/>
                  <a:gd name="T65" fmla="*/ 5 h 102"/>
                  <a:gd name="T66" fmla="*/ 57 w 105"/>
                  <a:gd name="T67" fmla="*/ 0 h 102"/>
                  <a:gd name="T68" fmla="*/ 50 w 105"/>
                  <a:gd name="T69" fmla="*/ 5 h 102"/>
                  <a:gd name="T70" fmla="*/ 54 w 105"/>
                  <a:gd name="T71" fmla="*/ 11 h 102"/>
                  <a:gd name="T72" fmla="*/ 48 w 105"/>
                  <a:gd name="T73" fmla="*/ 18 h 102"/>
                  <a:gd name="T74" fmla="*/ 43 w 105"/>
                  <a:gd name="T75" fmla="*/ 20 h 102"/>
                  <a:gd name="T76" fmla="*/ 38 w 105"/>
                  <a:gd name="T77" fmla="*/ 16 h 102"/>
                  <a:gd name="T78" fmla="*/ 34 w 105"/>
                  <a:gd name="T79" fmla="*/ 19 h 102"/>
                  <a:gd name="T80" fmla="*/ 33 w 105"/>
                  <a:gd name="T81" fmla="*/ 26 h 102"/>
                  <a:gd name="T82" fmla="*/ 24 w 105"/>
                  <a:gd name="T83" fmla="*/ 34 h 102"/>
                  <a:gd name="T84" fmla="*/ 17 w 105"/>
                  <a:gd name="T85" fmla="*/ 34 h 102"/>
                  <a:gd name="T86" fmla="*/ 0 w 105"/>
                  <a:gd name="T87" fmla="*/ 41 h 102"/>
                  <a:gd name="T88" fmla="*/ 7 w 105"/>
                  <a:gd name="T89" fmla="*/ 49 h 102"/>
                  <a:gd name="T90" fmla="*/ 9 w 105"/>
                  <a:gd name="T91" fmla="*/ 56 h 102"/>
                  <a:gd name="T92" fmla="*/ 1 w 105"/>
                  <a:gd name="T93" fmla="*/ 57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102">
                    <a:moveTo>
                      <a:pt x="1" y="57"/>
                    </a:moveTo>
                    <a:cubicBezTo>
                      <a:pt x="1" y="61"/>
                      <a:pt x="0" y="64"/>
                      <a:pt x="0" y="65"/>
                    </a:cubicBezTo>
                    <a:cubicBezTo>
                      <a:pt x="0" y="67"/>
                      <a:pt x="6" y="67"/>
                      <a:pt x="8" y="69"/>
                    </a:cubicBezTo>
                    <a:cubicBezTo>
                      <a:pt x="11" y="71"/>
                      <a:pt x="15" y="74"/>
                      <a:pt x="16" y="78"/>
                    </a:cubicBezTo>
                    <a:cubicBezTo>
                      <a:pt x="16" y="81"/>
                      <a:pt x="18" y="86"/>
                      <a:pt x="18" y="86"/>
                    </a:cubicBezTo>
                    <a:cubicBezTo>
                      <a:pt x="18" y="86"/>
                      <a:pt x="28" y="86"/>
                      <a:pt x="29" y="88"/>
                    </a:cubicBezTo>
                    <a:cubicBezTo>
                      <a:pt x="30" y="89"/>
                      <a:pt x="36" y="91"/>
                      <a:pt x="38" y="88"/>
                    </a:cubicBezTo>
                    <a:cubicBezTo>
                      <a:pt x="40" y="85"/>
                      <a:pt x="45" y="81"/>
                      <a:pt x="46" y="82"/>
                    </a:cubicBezTo>
                    <a:cubicBezTo>
                      <a:pt x="46" y="83"/>
                      <a:pt x="46" y="86"/>
                      <a:pt x="46" y="88"/>
                    </a:cubicBezTo>
                    <a:cubicBezTo>
                      <a:pt x="46" y="89"/>
                      <a:pt x="50" y="92"/>
                      <a:pt x="52" y="95"/>
                    </a:cubicBezTo>
                    <a:cubicBezTo>
                      <a:pt x="54" y="98"/>
                      <a:pt x="58" y="102"/>
                      <a:pt x="62" y="102"/>
                    </a:cubicBezTo>
                    <a:cubicBezTo>
                      <a:pt x="65" y="102"/>
                      <a:pt x="71" y="101"/>
                      <a:pt x="72" y="99"/>
                    </a:cubicBezTo>
                    <a:cubicBezTo>
                      <a:pt x="74" y="96"/>
                      <a:pt x="76" y="92"/>
                      <a:pt x="79" y="92"/>
                    </a:cubicBezTo>
                    <a:cubicBezTo>
                      <a:pt x="83" y="92"/>
                      <a:pt x="87" y="92"/>
                      <a:pt x="91" y="92"/>
                    </a:cubicBezTo>
                    <a:cubicBezTo>
                      <a:pt x="94" y="92"/>
                      <a:pt x="104" y="87"/>
                      <a:pt x="104" y="85"/>
                    </a:cubicBezTo>
                    <a:cubicBezTo>
                      <a:pt x="104" y="84"/>
                      <a:pt x="104" y="82"/>
                      <a:pt x="104" y="80"/>
                    </a:cubicBezTo>
                    <a:cubicBezTo>
                      <a:pt x="102" y="78"/>
                      <a:pt x="102" y="78"/>
                      <a:pt x="102" y="78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5" y="62"/>
                      <a:pt x="105" y="62"/>
                      <a:pt x="105" y="62"/>
                    </a:cubicBezTo>
                    <a:cubicBezTo>
                      <a:pt x="93" y="49"/>
                      <a:pt x="93" y="49"/>
                      <a:pt x="93" y="49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2" y="41"/>
                      <a:pt x="82" y="41"/>
                      <a:pt x="82" y="41"/>
                    </a:cubicBezTo>
                    <a:cubicBezTo>
                      <a:pt x="76" y="40"/>
                      <a:pt x="76" y="40"/>
                      <a:pt x="76" y="40"/>
                    </a:cubicBezTo>
                    <a:cubicBezTo>
                      <a:pt x="70" y="34"/>
                      <a:pt x="70" y="34"/>
                      <a:pt x="70" y="34"/>
                    </a:cubicBezTo>
                    <a:cubicBezTo>
                      <a:pt x="73" y="31"/>
                      <a:pt x="73" y="31"/>
                      <a:pt x="73" y="31"/>
                    </a:cubicBezTo>
                    <a:cubicBezTo>
                      <a:pt x="73" y="24"/>
                      <a:pt x="73" y="24"/>
                      <a:pt x="73" y="24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9" y="56"/>
                      <a:pt x="9" y="56"/>
                      <a:pt x="9" y="56"/>
                    </a:cubicBezTo>
                    <a:lnTo>
                      <a:pt x="1" y="57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36" name="Freeform 88">
                <a:extLst>
                  <a:ext uri="{FF2B5EF4-FFF2-40B4-BE49-F238E27FC236}">
                    <a16:creationId xmlns:a16="http://schemas.microsoft.com/office/drawing/2014/main" id="{65CE611F-60CF-CD14-AC85-C635CFA32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7205" y="5105117"/>
                <a:ext cx="326151" cy="485836"/>
              </a:xfrm>
              <a:custGeom>
                <a:avLst/>
                <a:gdLst>
                  <a:gd name="T0" fmla="*/ 42 w 152"/>
                  <a:gd name="T1" fmla="*/ 0 h 254"/>
                  <a:gd name="T2" fmla="*/ 58 w 152"/>
                  <a:gd name="T3" fmla="*/ 29 h 254"/>
                  <a:gd name="T4" fmla="*/ 71 w 152"/>
                  <a:gd name="T5" fmla="*/ 29 h 254"/>
                  <a:gd name="T6" fmla="*/ 79 w 152"/>
                  <a:gd name="T7" fmla="*/ 23 h 254"/>
                  <a:gd name="T8" fmla="*/ 106 w 152"/>
                  <a:gd name="T9" fmla="*/ 29 h 254"/>
                  <a:gd name="T10" fmla="*/ 115 w 152"/>
                  <a:gd name="T11" fmla="*/ 25 h 254"/>
                  <a:gd name="T12" fmla="*/ 121 w 152"/>
                  <a:gd name="T13" fmla="*/ 35 h 254"/>
                  <a:gd name="T14" fmla="*/ 115 w 152"/>
                  <a:gd name="T15" fmla="*/ 48 h 254"/>
                  <a:gd name="T16" fmla="*/ 129 w 152"/>
                  <a:gd name="T17" fmla="*/ 62 h 254"/>
                  <a:gd name="T18" fmla="*/ 129 w 152"/>
                  <a:gd name="T19" fmla="*/ 81 h 254"/>
                  <a:gd name="T20" fmla="*/ 148 w 152"/>
                  <a:gd name="T21" fmla="*/ 96 h 254"/>
                  <a:gd name="T22" fmla="*/ 146 w 152"/>
                  <a:gd name="T23" fmla="*/ 114 h 254"/>
                  <a:gd name="T24" fmla="*/ 152 w 152"/>
                  <a:gd name="T25" fmla="*/ 127 h 254"/>
                  <a:gd name="T26" fmla="*/ 133 w 152"/>
                  <a:gd name="T27" fmla="*/ 144 h 254"/>
                  <a:gd name="T28" fmla="*/ 135 w 152"/>
                  <a:gd name="T29" fmla="*/ 154 h 254"/>
                  <a:gd name="T30" fmla="*/ 110 w 152"/>
                  <a:gd name="T31" fmla="*/ 177 h 254"/>
                  <a:gd name="T32" fmla="*/ 100 w 152"/>
                  <a:gd name="T33" fmla="*/ 206 h 254"/>
                  <a:gd name="T34" fmla="*/ 87 w 152"/>
                  <a:gd name="T35" fmla="*/ 208 h 254"/>
                  <a:gd name="T36" fmla="*/ 87 w 152"/>
                  <a:gd name="T37" fmla="*/ 227 h 254"/>
                  <a:gd name="T38" fmla="*/ 71 w 152"/>
                  <a:gd name="T39" fmla="*/ 239 h 254"/>
                  <a:gd name="T40" fmla="*/ 44 w 152"/>
                  <a:gd name="T41" fmla="*/ 237 h 254"/>
                  <a:gd name="T42" fmla="*/ 31 w 152"/>
                  <a:gd name="T43" fmla="*/ 237 h 254"/>
                  <a:gd name="T44" fmla="*/ 25 w 152"/>
                  <a:gd name="T45" fmla="*/ 254 h 254"/>
                  <a:gd name="T46" fmla="*/ 12 w 152"/>
                  <a:gd name="T47" fmla="*/ 252 h 254"/>
                  <a:gd name="T48" fmla="*/ 0 w 152"/>
                  <a:gd name="T49" fmla="*/ 239 h 254"/>
                  <a:gd name="T50" fmla="*/ 6 w 152"/>
                  <a:gd name="T51" fmla="*/ 233 h 254"/>
                  <a:gd name="T52" fmla="*/ 6 w 152"/>
                  <a:gd name="T53" fmla="*/ 219 h 254"/>
                  <a:gd name="T54" fmla="*/ 23 w 152"/>
                  <a:gd name="T55" fmla="*/ 198 h 254"/>
                  <a:gd name="T56" fmla="*/ 33 w 152"/>
                  <a:gd name="T57" fmla="*/ 202 h 254"/>
                  <a:gd name="T58" fmla="*/ 33 w 152"/>
                  <a:gd name="T59" fmla="*/ 185 h 254"/>
                  <a:gd name="T60" fmla="*/ 54 w 152"/>
                  <a:gd name="T61" fmla="*/ 169 h 254"/>
                  <a:gd name="T62" fmla="*/ 44 w 152"/>
                  <a:gd name="T63" fmla="*/ 152 h 254"/>
                  <a:gd name="T64" fmla="*/ 50 w 152"/>
                  <a:gd name="T65" fmla="*/ 137 h 254"/>
                  <a:gd name="T66" fmla="*/ 35 w 152"/>
                  <a:gd name="T67" fmla="*/ 123 h 254"/>
                  <a:gd name="T68" fmla="*/ 50 w 152"/>
                  <a:gd name="T69" fmla="*/ 104 h 254"/>
                  <a:gd name="T70" fmla="*/ 50 w 152"/>
                  <a:gd name="T71" fmla="*/ 81 h 254"/>
                  <a:gd name="T72" fmla="*/ 58 w 152"/>
                  <a:gd name="T73" fmla="*/ 71 h 254"/>
                  <a:gd name="T74" fmla="*/ 42 w 152"/>
                  <a:gd name="T75" fmla="*/ 69 h 254"/>
                  <a:gd name="T76" fmla="*/ 29 w 152"/>
                  <a:gd name="T77" fmla="*/ 73 h 254"/>
                  <a:gd name="T78" fmla="*/ 23 w 152"/>
                  <a:gd name="T79" fmla="*/ 69 h 254"/>
                  <a:gd name="T80" fmla="*/ 37 w 152"/>
                  <a:gd name="T81" fmla="*/ 58 h 254"/>
                  <a:gd name="T82" fmla="*/ 37 w 152"/>
                  <a:gd name="T83" fmla="*/ 33 h 254"/>
                  <a:gd name="T84" fmla="*/ 29 w 152"/>
                  <a:gd name="T85" fmla="*/ 8 h 254"/>
                  <a:gd name="T86" fmla="*/ 42 w 152"/>
                  <a:gd name="T87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2" h="254">
                    <a:moveTo>
                      <a:pt x="42" y="0"/>
                    </a:moveTo>
                    <a:lnTo>
                      <a:pt x="58" y="29"/>
                    </a:lnTo>
                    <a:lnTo>
                      <a:pt x="71" y="29"/>
                    </a:lnTo>
                    <a:lnTo>
                      <a:pt x="79" y="23"/>
                    </a:lnTo>
                    <a:lnTo>
                      <a:pt x="106" y="29"/>
                    </a:lnTo>
                    <a:lnTo>
                      <a:pt x="115" y="25"/>
                    </a:lnTo>
                    <a:lnTo>
                      <a:pt x="121" y="35"/>
                    </a:lnTo>
                    <a:lnTo>
                      <a:pt x="115" y="48"/>
                    </a:lnTo>
                    <a:lnTo>
                      <a:pt x="129" y="62"/>
                    </a:lnTo>
                    <a:lnTo>
                      <a:pt x="129" y="81"/>
                    </a:lnTo>
                    <a:lnTo>
                      <a:pt x="148" y="96"/>
                    </a:lnTo>
                    <a:lnTo>
                      <a:pt x="146" y="114"/>
                    </a:lnTo>
                    <a:lnTo>
                      <a:pt x="152" y="127"/>
                    </a:lnTo>
                    <a:lnTo>
                      <a:pt x="133" y="144"/>
                    </a:lnTo>
                    <a:lnTo>
                      <a:pt x="135" y="154"/>
                    </a:lnTo>
                    <a:lnTo>
                      <a:pt x="110" y="177"/>
                    </a:lnTo>
                    <a:lnTo>
                      <a:pt x="100" y="206"/>
                    </a:lnTo>
                    <a:lnTo>
                      <a:pt x="87" y="208"/>
                    </a:lnTo>
                    <a:lnTo>
                      <a:pt x="87" y="227"/>
                    </a:lnTo>
                    <a:lnTo>
                      <a:pt x="71" y="239"/>
                    </a:lnTo>
                    <a:lnTo>
                      <a:pt x="44" y="237"/>
                    </a:lnTo>
                    <a:lnTo>
                      <a:pt x="31" y="237"/>
                    </a:lnTo>
                    <a:lnTo>
                      <a:pt x="25" y="254"/>
                    </a:lnTo>
                    <a:lnTo>
                      <a:pt x="12" y="252"/>
                    </a:lnTo>
                    <a:lnTo>
                      <a:pt x="0" y="239"/>
                    </a:lnTo>
                    <a:lnTo>
                      <a:pt x="6" y="233"/>
                    </a:lnTo>
                    <a:lnTo>
                      <a:pt x="6" y="219"/>
                    </a:lnTo>
                    <a:lnTo>
                      <a:pt x="23" y="198"/>
                    </a:lnTo>
                    <a:lnTo>
                      <a:pt x="33" y="202"/>
                    </a:lnTo>
                    <a:lnTo>
                      <a:pt x="33" y="185"/>
                    </a:lnTo>
                    <a:lnTo>
                      <a:pt x="54" y="169"/>
                    </a:lnTo>
                    <a:lnTo>
                      <a:pt x="44" y="152"/>
                    </a:lnTo>
                    <a:lnTo>
                      <a:pt x="50" y="137"/>
                    </a:lnTo>
                    <a:lnTo>
                      <a:pt x="35" y="123"/>
                    </a:lnTo>
                    <a:lnTo>
                      <a:pt x="50" y="104"/>
                    </a:lnTo>
                    <a:lnTo>
                      <a:pt x="50" y="81"/>
                    </a:lnTo>
                    <a:lnTo>
                      <a:pt x="58" y="71"/>
                    </a:lnTo>
                    <a:lnTo>
                      <a:pt x="42" y="69"/>
                    </a:lnTo>
                    <a:lnTo>
                      <a:pt x="29" y="73"/>
                    </a:lnTo>
                    <a:lnTo>
                      <a:pt x="23" y="69"/>
                    </a:lnTo>
                    <a:lnTo>
                      <a:pt x="37" y="58"/>
                    </a:lnTo>
                    <a:lnTo>
                      <a:pt x="37" y="33"/>
                    </a:lnTo>
                    <a:lnTo>
                      <a:pt x="29" y="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37" name="Freeform 89">
                <a:extLst>
                  <a:ext uri="{FF2B5EF4-FFF2-40B4-BE49-F238E27FC236}">
                    <a16:creationId xmlns:a16="http://schemas.microsoft.com/office/drawing/2014/main" id="{2FBB4172-F350-11A7-B833-DF818E2643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4830" y="923868"/>
                <a:ext cx="1283146" cy="1446032"/>
              </a:xfrm>
              <a:custGeom>
                <a:avLst/>
                <a:gdLst>
                  <a:gd name="T0" fmla="*/ 7 w 287"/>
                  <a:gd name="T1" fmla="*/ 247 h 363"/>
                  <a:gd name="T2" fmla="*/ 23 w 287"/>
                  <a:gd name="T3" fmla="*/ 214 h 363"/>
                  <a:gd name="T4" fmla="*/ 38 w 287"/>
                  <a:gd name="T5" fmla="*/ 203 h 363"/>
                  <a:gd name="T6" fmla="*/ 42 w 287"/>
                  <a:gd name="T7" fmla="*/ 213 h 363"/>
                  <a:gd name="T8" fmla="*/ 54 w 287"/>
                  <a:gd name="T9" fmla="*/ 191 h 363"/>
                  <a:gd name="T10" fmla="*/ 27 w 287"/>
                  <a:gd name="T11" fmla="*/ 181 h 363"/>
                  <a:gd name="T12" fmla="*/ 47 w 287"/>
                  <a:gd name="T13" fmla="*/ 153 h 363"/>
                  <a:gd name="T14" fmla="*/ 76 w 287"/>
                  <a:gd name="T15" fmla="*/ 114 h 363"/>
                  <a:gd name="T16" fmla="*/ 117 w 287"/>
                  <a:gd name="T17" fmla="*/ 85 h 363"/>
                  <a:gd name="T18" fmla="*/ 155 w 287"/>
                  <a:gd name="T19" fmla="*/ 58 h 363"/>
                  <a:gd name="T20" fmla="*/ 179 w 287"/>
                  <a:gd name="T21" fmla="*/ 61 h 363"/>
                  <a:gd name="T22" fmla="*/ 168 w 287"/>
                  <a:gd name="T23" fmla="*/ 53 h 363"/>
                  <a:gd name="T24" fmla="*/ 172 w 287"/>
                  <a:gd name="T25" fmla="*/ 34 h 363"/>
                  <a:gd name="T26" fmla="*/ 205 w 287"/>
                  <a:gd name="T27" fmla="*/ 2 h 363"/>
                  <a:gd name="T28" fmla="*/ 218 w 287"/>
                  <a:gd name="T29" fmla="*/ 18 h 363"/>
                  <a:gd name="T30" fmla="*/ 224 w 287"/>
                  <a:gd name="T31" fmla="*/ 39 h 363"/>
                  <a:gd name="T32" fmla="*/ 247 w 287"/>
                  <a:gd name="T33" fmla="*/ 45 h 363"/>
                  <a:gd name="T34" fmla="*/ 246 w 287"/>
                  <a:gd name="T35" fmla="*/ 64 h 363"/>
                  <a:gd name="T36" fmla="*/ 226 w 287"/>
                  <a:gd name="T37" fmla="*/ 84 h 363"/>
                  <a:gd name="T38" fmla="*/ 204 w 287"/>
                  <a:gd name="T39" fmla="*/ 107 h 363"/>
                  <a:gd name="T40" fmla="*/ 184 w 287"/>
                  <a:gd name="T41" fmla="*/ 113 h 363"/>
                  <a:gd name="T42" fmla="*/ 187 w 287"/>
                  <a:gd name="T43" fmla="*/ 124 h 363"/>
                  <a:gd name="T44" fmla="*/ 209 w 287"/>
                  <a:gd name="T45" fmla="*/ 135 h 363"/>
                  <a:gd name="T46" fmla="*/ 212 w 287"/>
                  <a:gd name="T47" fmla="*/ 161 h 363"/>
                  <a:gd name="T48" fmla="*/ 202 w 287"/>
                  <a:gd name="T49" fmla="*/ 179 h 363"/>
                  <a:gd name="T50" fmla="*/ 220 w 287"/>
                  <a:gd name="T51" fmla="*/ 168 h 363"/>
                  <a:gd name="T52" fmla="*/ 246 w 287"/>
                  <a:gd name="T53" fmla="*/ 163 h 363"/>
                  <a:gd name="T54" fmla="*/ 272 w 287"/>
                  <a:gd name="T55" fmla="*/ 159 h 363"/>
                  <a:gd name="T56" fmla="*/ 264 w 287"/>
                  <a:gd name="T57" fmla="*/ 191 h 363"/>
                  <a:gd name="T58" fmla="*/ 275 w 287"/>
                  <a:gd name="T59" fmla="*/ 228 h 363"/>
                  <a:gd name="T60" fmla="*/ 264 w 287"/>
                  <a:gd name="T61" fmla="*/ 239 h 363"/>
                  <a:gd name="T62" fmla="*/ 251 w 287"/>
                  <a:gd name="T63" fmla="*/ 254 h 363"/>
                  <a:gd name="T64" fmla="*/ 241 w 287"/>
                  <a:gd name="T65" fmla="*/ 284 h 363"/>
                  <a:gd name="T66" fmla="*/ 224 w 287"/>
                  <a:gd name="T67" fmla="*/ 289 h 363"/>
                  <a:gd name="T68" fmla="*/ 207 w 287"/>
                  <a:gd name="T69" fmla="*/ 289 h 363"/>
                  <a:gd name="T70" fmla="*/ 178 w 287"/>
                  <a:gd name="T71" fmla="*/ 280 h 363"/>
                  <a:gd name="T72" fmla="*/ 161 w 287"/>
                  <a:gd name="T73" fmla="*/ 298 h 363"/>
                  <a:gd name="T74" fmla="*/ 144 w 287"/>
                  <a:gd name="T75" fmla="*/ 312 h 363"/>
                  <a:gd name="T76" fmla="*/ 136 w 287"/>
                  <a:gd name="T77" fmla="*/ 326 h 363"/>
                  <a:gd name="T78" fmla="*/ 124 w 287"/>
                  <a:gd name="T79" fmla="*/ 349 h 363"/>
                  <a:gd name="T80" fmla="*/ 91 w 287"/>
                  <a:gd name="T81" fmla="*/ 357 h 363"/>
                  <a:gd name="T82" fmla="*/ 70 w 287"/>
                  <a:gd name="T83" fmla="*/ 352 h 363"/>
                  <a:gd name="T84" fmla="*/ 59 w 287"/>
                  <a:gd name="T85" fmla="*/ 354 h 363"/>
                  <a:gd name="T86" fmla="*/ 26 w 287"/>
                  <a:gd name="T87" fmla="*/ 346 h 363"/>
                  <a:gd name="T88" fmla="*/ 20 w 287"/>
                  <a:gd name="T89" fmla="*/ 322 h 363"/>
                  <a:gd name="T90" fmla="*/ 26 w 287"/>
                  <a:gd name="T91" fmla="*/ 301 h 363"/>
                  <a:gd name="T92" fmla="*/ 25 w 287"/>
                  <a:gd name="T93" fmla="*/ 278 h 363"/>
                  <a:gd name="T94" fmla="*/ 30 w 287"/>
                  <a:gd name="T95" fmla="*/ 60 h 363"/>
                  <a:gd name="T96" fmla="*/ 30 w 287"/>
                  <a:gd name="T97" fmla="*/ 95 h 363"/>
                  <a:gd name="T98" fmla="*/ 40 w 287"/>
                  <a:gd name="T99" fmla="*/ 64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87" h="363">
                    <a:moveTo>
                      <a:pt x="0" y="264"/>
                    </a:moveTo>
                    <a:cubicBezTo>
                      <a:pt x="0" y="263"/>
                      <a:pt x="1" y="263"/>
                      <a:pt x="1" y="262"/>
                    </a:cubicBezTo>
                    <a:cubicBezTo>
                      <a:pt x="4" y="255"/>
                      <a:pt x="5" y="250"/>
                      <a:pt x="7" y="247"/>
                    </a:cubicBezTo>
                    <a:cubicBezTo>
                      <a:pt x="9" y="245"/>
                      <a:pt x="14" y="244"/>
                      <a:pt x="17" y="240"/>
                    </a:cubicBezTo>
                    <a:cubicBezTo>
                      <a:pt x="21" y="235"/>
                      <a:pt x="26" y="231"/>
                      <a:pt x="26" y="227"/>
                    </a:cubicBezTo>
                    <a:cubicBezTo>
                      <a:pt x="27" y="223"/>
                      <a:pt x="25" y="216"/>
                      <a:pt x="23" y="214"/>
                    </a:cubicBezTo>
                    <a:cubicBezTo>
                      <a:pt x="20" y="212"/>
                      <a:pt x="20" y="207"/>
                      <a:pt x="20" y="206"/>
                    </a:cubicBezTo>
                    <a:cubicBezTo>
                      <a:pt x="21" y="204"/>
                      <a:pt x="28" y="197"/>
                      <a:pt x="30" y="197"/>
                    </a:cubicBezTo>
                    <a:cubicBezTo>
                      <a:pt x="31" y="196"/>
                      <a:pt x="38" y="202"/>
                      <a:pt x="38" y="203"/>
                    </a:cubicBezTo>
                    <a:cubicBezTo>
                      <a:pt x="37" y="205"/>
                      <a:pt x="32" y="208"/>
                      <a:pt x="31" y="211"/>
                    </a:cubicBezTo>
                    <a:cubicBezTo>
                      <a:pt x="29" y="213"/>
                      <a:pt x="34" y="213"/>
                      <a:pt x="36" y="214"/>
                    </a:cubicBezTo>
                    <a:cubicBezTo>
                      <a:pt x="38" y="215"/>
                      <a:pt x="39" y="215"/>
                      <a:pt x="42" y="213"/>
                    </a:cubicBezTo>
                    <a:cubicBezTo>
                      <a:pt x="46" y="210"/>
                      <a:pt x="48" y="206"/>
                      <a:pt x="51" y="207"/>
                    </a:cubicBezTo>
                    <a:cubicBezTo>
                      <a:pt x="54" y="208"/>
                      <a:pt x="59" y="207"/>
                      <a:pt x="61" y="203"/>
                    </a:cubicBezTo>
                    <a:cubicBezTo>
                      <a:pt x="62" y="200"/>
                      <a:pt x="61" y="192"/>
                      <a:pt x="54" y="191"/>
                    </a:cubicBezTo>
                    <a:cubicBezTo>
                      <a:pt x="47" y="189"/>
                      <a:pt x="42" y="191"/>
                      <a:pt x="40" y="192"/>
                    </a:cubicBezTo>
                    <a:cubicBezTo>
                      <a:pt x="39" y="193"/>
                      <a:pt x="37" y="191"/>
                      <a:pt x="35" y="188"/>
                    </a:cubicBezTo>
                    <a:cubicBezTo>
                      <a:pt x="32" y="185"/>
                      <a:pt x="27" y="182"/>
                      <a:pt x="27" y="181"/>
                    </a:cubicBezTo>
                    <a:cubicBezTo>
                      <a:pt x="27" y="180"/>
                      <a:pt x="29" y="177"/>
                      <a:pt x="33" y="174"/>
                    </a:cubicBezTo>
                    <a:cubicBezTo>
                      <a:pt x="37" y="170"/>
                      <a:pt x="42" y="162"/>
                      <a:pt x="44" y="161"/>
                    </a:cubicBezTo>
                    <a:cubicBezTo>
                      <a:pt x="47" y="161"/>
                      <a:pt x="46" y="156"/>
                      <a:pt x="47" y="153"/>
                    </a:cubicBezTo>
                    <a:cubicBezTo>
                      <a:pt x="49" y="151"/>
                      <a:pt x="54" y="143"/>
                      <a:pt x="54" y="139"/>
                    </a:cubicBezTo>
                    <a:cubicBezTo>
                      <a:pt x="53" y="135"/>
                      <a:pt x="53" y="134"/>
                      <a:pt x="60" y="130"/>
                    </a:cubicBezTo>
                    <a:cubicBezTo>
                      <a:pt x="66" y="125"/>
                      <a:pt x="75" y="118"/>
                      <a:pt x="76" y="114"/>
                    </a:cubicBezTo>
                    <a:cubicBezTo>
                      <a:pt x="77" y="111"/>
                      <a:pt x="84" y="105"/>
                      <a:pt x="89" y="101"/>
                    </a:cubicBezTo>
                    <a:cubicBezTo>
                      <a:pt x="95" y="98"/>
                      <a:pt x="98" y="99"/>
                      <a:pt x="102" y="94"/>
                    </a:cubicBezTo>
                    <a:cubicBezTo>
                      <a:pt x="106" y="89"/>
                      <a:pt x="115" y="87"/>
                      <a:pt x="117" y="85"/>
                    </a:cubicBezTo>
                    <a:cubicBezTo>
                      <a:pt x="120" y="83"/>
                      <a:pt x="129" y="76"/>
                      <a:pt x="131" y="73"/>
                    </a:cubicBezTo>
                    <a:cubicBezTo>
                      <a:pt x="133" y="71"/>
                      <a:pt x="143" y="64"/>
                      <a:pt x="146" y="61"/>
                    </a:cubicBezTo>
                    <a:cubicBezTo>
                      <a:pt x="148" y="59"/>
                      <a:pt x="152" y="60"/>
                      <a:pt x="155" y="58"/>
                    </a:cubicBezTo>
                    <a:cubicBezTo>
                      <a:pt x="157" y="56"/>
                      <a:pt x="160" y="56"/>
                      <a:pt x="161" y="57"/>
                    </a:cubicBezTo>
                    <a:cubicBezTo>
                      <a:pt x="162" y="59"/>
                      <a:pt x="167" y="60"/>
                      <a:pt x="170" y="59"/>
                    </a:cubicBezTo>
                    <a:cubicBezTo>
                      <a:pt x="173" y="58"/>
                      <a:pt x="178" y="61"/>
                      <a:pt x="179" y="61"/>
                    </a:cubicBezTo>
                    <a:cubicBezTo>
                      <a:pt x="180" y="60"/>
                      <a:pt x="188" y="55"/>
                      <a:pt x="184" y="54"/>
                    </a:cubicBezTo>
                    <a:cubicBezTo>
                      <a:pt x="181" y="53"/>
                      <a:pt x="180" y="51"/>
                      <a:pt x="176" y="53"/>
                    </a:cubicBezTo>
                    <a:cubicBezTo>
                      <a:pt x="172" y="54"/>
                      <a:pt x="170" y="52"/>
                      <a:pt x="168" y="53"/>
                    </a:cubicBezTo>
                    <a:cubicBezTo>
                      <a:pt x="165" y="53"/>
                      <a:pt x="166" y="49"/>
                      <a:pt x="168" y="46"/>
                    </a:cubicBezTo>
                    <a:cubicBezTo>
                      <a:pt x="170" y="43"/>
                      <a:pt x="172" y="45"/>
                      <a:pt x="173" y="41"/>
                    </a:cubicBezTo>
                    <a:cubicBezTo>
                      <a:pt x="174" y="38"/>
                      <a:pt x="173" y="36"/>
                      <a:pt x="172" y="34"/>
                    </a:cubicBezTo>
                    <a:cubicBezTo>
                      <a:pt x="171" y="33"/>
                      <a:pt x="173" y="28"/>
                      <a:pt x="175" y="25"/>
                    </a:cubicBezTo>
                    <a:cubicBezTo>
                      <a:pt x="177" y="22"/>
                      <a:pt x="181" y="23"/>
                      <a:pt x="184" y="21"/>
                    </a:cubicBezTo>
                    <a:cubicBezTo>
                      <a:pt x="187" y="18"/>
                      <a:pt x="203" y="4"/>
                      <a:pt x="205" y="2"/>
                    </a:cubicBezTo>
                    <a:cubicBezTo>
                      <a:pt x="207" y="0"/>
                      <a:pt x="209" y="4"/>
                      <a:pt x="208" y="7"/>
                    </a:cubicBezTo>
                    <a:cubicBezTo>
                      <a:pt x="208" y="9"/>
                      <a:pt x="210" y="13"/>
                      <a:pt x="212" y="13"/>
                    </a:cubicBezTo>
                    <a:cubicBezTo>
                      <a:pt x="215" y="14"/>
                      <a:pt x="218" y="16"/>
                      <a:pt x="218" y="18"/>
                    </a:cubicBezTo>
                    <a:cubicBezTo>
                      <a:pt x="218" y="20"/>
                      <a:pt x="216" y="24"/>
                      <a:pt x="218" y="26"/>
                    </a:cubicBezTo>
                    <a:cubicBezTo>
                      <a:pt x="219" y="28"/>
                      <a:pt x="220" y="34"/>
                      <a:pt x="219" y="35"/>
                    </a:cubicBezTo>
                    <a:cubicBezTo>
                      <a:pt x="217" y="37"/>
                      <a:pt x="219" y="41"/>
                      <a:pt x="224" y="39"/>
                    </a:cubicBezTo>
                    <a:cubicBezTo>
                      <a:pt x="229" y="37"/>
                      <a:pt x="236" y="42"/>
                      <a:pt x="236" y="45"/>
                    </a:cubicBezTo>
                    <a:cubicBezTo>
                      <a:pt x="236" y="48"/>
                      <a:pt x="238" y="51"/>
                      <a:pt x="241" y="48"/>
                    </a:cubicBezTo>
                    <a:cubicBezTo>
                      <a:pt x="244" y="46"/>
                      <a:pt x="246" y="44"/>
                      <a:pt x="247" y="45"/>
                    </a:cubicBezTo>
                    <a:cubicBezTo>
                      <a:pt x="248" y="47"/>
                      <a:pt x="247" y="50"/>
                      <a:pt x="248" y="52"/>
                    </a:cubicBezTo>
                    <a:cubicBezTo>
                      <a:pt x="248" y="54"/>
                      <a:pt x="252" y="56"/>
                      <a:pt x="251" y="58"/>
                    </a:cubicBezTo>
                    <a:cubicBezTo>
                      <a:pt x="250" y="60"/>
                      <a:pt x="250" y="61"/>
                      <a:pt x="246" y="64"/>
                    </a:cubicBezTo>
                    <a:cubicBezTo>
                      <a:pt x="242" y="67"/>
                      <a:pt x="240" y="67"/>
                      <a:pt x="238" y="70"/>
                    </a:cubicBezTo>
                    <a:cubicBezTo>
                      <a:pt x="235" y="73"/>
                      <a:pt x="232" y="76"/>
                      <a:pt x="230" y="79"/>
                    </a:cubicBezTo>
                    <a:cubicBezTo>
                      <a:pt x="229" y="82"/>
                      <a:pt x="229" y="84"/>
                      <a:pt x="226" y="84"/>
                    </a:cubicBezTo>
                    <a:cubicBezTo>
                      <a:pt x="224" y="85"/>
                      <a:pt x="211" y="81"/>
                      <a:pt x="209" y="85"/>
                    </a:cubicBezTo>
                    <a:cubicBezTo>
                      <a:pt x="206" y="89"/>
                      <a:pt x="201" y="94"/>
                      <a:pt x="203" y="98"/>
                    </a:cubicBezTo>
                    <a:cubicBezTo>
                      <a:pt x="204" y="102"/>
                      <a:pt x="204" y="104"/>
                      <a:pt x="204" y="107"/>
                    </a:cubicBezTo>
                    <a:cubicBezTo>
                      <a:pt x="203" y="111"/>
                      <a:pt x="201" y="114"/>
                      <a:pt x="198" y="113"/>
                    </a:cubicBezTo>
                    <a:cubicBezTo>
                      <a:pt x="196" y="112"/>
                      <a:pt x="193" y="113"/>
                      <a:pt x="192" y="114"/>
                    </a:cubicBezTo>
                    <a:cubicBezTo>
                      <a:pt x="190" y="114"/>
                      <a:pt x="185" y="115"/>
                      <a:pt x="184" y="113"/>
                    </a:cubicBezTo>
                    <a:cubicBezTo>
                      <a:pt x="182" y="112"/>
                      <a:pt x="179" y="111"/>
                      <a:pt x="178" y="113"/>
                    </a:cubicBezTo>
                    <a:cubicBezTo>
                      <a:pt x="177" y="114"/>
                      <a:pt x="180" y="118"/>
                      <a:pt x="180" y="121"/>
                    </a:cubicBezTo>
                    <a:cubicBezTo>
                      <a:pt x="180" y="124"/>
                      <a:pt x="183" y="125"/>
                      <a:pt x="187" y="124"/>
                    </a:cubicBezTo>
                    <a:cubicBezTo>
                      <a:pt x="191" y="123"/>
                      <a:pt x="191" y="120"/>
                      <a:pt x="195" y="122"/>
                    </a:cubicBezTo>
                    <a:cubicBezTo>
                      <a:pt x="198" y="124"/>
                      <a:pt x="200" y="124"/>
                      <a:pt x="204" y="127"/>
                    </a:cubicBezTo>
                    <a:cubicBezTo>
                      <a:pt x="207" y="130"/>
                      <a:pt x="208" y="129"/>
                      <a:pt x="209" y="135"/>
                    </a:cubicBezTo>
                    <a:cubicBezTo>
                      <a:pt x="210" y="141"/>
                      <a:pt x="213" y="139"/>
                      <a:pt x="214" y="145"/>
                    </a:cubicBezTo>
                    <a:cubicBezTo>
                      <a:pt x="216" y="151"/>
                      <a:pt x="216" y="150"/>
                      <a:pt x="216" y="154"/>
                    </a:cubicBezTo>
                    <a:cubicBezTo>
                      <a:pt x="216" y="158"/>
                      <a:pt x="214" y="159"/>
                      <a:pt x="212" y="161"/>
                    </a:cubicBezTo>
                    <a:cubicBezTo>
                      <a:pt x="210" y="163"/>
                      <a:pt x="210" y="165"/>
                      <a:pt x="207" y="167"/>
                    </a:cubicBezTo>
                    <a:cubicBezTo>
                      <a:pt x="203" y="169"/>
                      <a:pt x="199" y="171"/>
                      <a:pt x="199" y="174"/>
                    </a:cubicBezTo>
                    <a:cubicBezTo>
                      <a:pt x="198" y="177"/>
                      <a:pt x="203" y="178"/>
                      <a:pt x="202" y="179"/>
                    </a:cubicBezTo>
                    <a:cubicBezTo>
                      <a:pt x="200" y="181"/>
                      <a:pt x="207" y="179"/>
                      <a:pt x="205" y="176"/>
                    </a:cubicBezTo>
                    <a:cubicBezTo>
                      <a:pt x="203" y="172"/>
                      <a:pt x="207" y="169"/>
                      <a:pt x="208" y="169"/>
                    </a:cubicBezTo>
                    <a:cubicBezTo>
                      <a:pt x="209" y="169"/>
                      <a:pt x="219" y="171"/>
                      <a:pt x="220" y="168"/>
                    </a:cubicBezTo>
                    <a:cubicBezTo>
                      <a:pt x="222" y="164"/>
                      <a:pt x="221" y="159"/>
                      <a:pt x="227" y="161"/>
                    </a:cubicBezTo>
                    <a:cubicBezTo>
                      <a:pt x="233" y="162"/>
                      <a:pt x="230" y="161"/>
                      <a:pt x="234" y="160"/>
                    </a:cubicBezTo>
                    <a:cubicBezTo>
                      <a:pt x="238" y="160"/>
                      <a:pt x="243" y="161"/>
                      <a:pt x="246" y="163"/>
                    </a:cubicBezTo>
                    <a:cubicBezTo>
                      <a:pt x="248" y="165"/>
                      <a:pt x="255" y="161"/>
                      <a:pt x="257" y="159"/>
                    </a:cubicBezTo>
                    <a:cubicBezTo>
                      <a:pt x="258" y="158"/>
                      <a:pt x="263" y="158"/>
                      <a:pt x="264" y="160"/>
                    </a:cubicBezTo>
                    <a:cubicBezTo>
                      <a:pt x="265" y="161"/>
                      <a:pt x="271" y="160"/>
                      <a:pt x="272" y="159"/>
                    </a:cubicBezTo>
                    <a:cubicBezTo>
                      <a:pt x="274" y="158"/>
                      <a:pt x="287" y="168"/>
                      <a:pt x="285" y="171"/>
                    </a:cubicBezTo>
                    <a:cubicBezTo>
                      <a:pt x="283" y="174"/>
                      <a:pt x="275" y="180"/>
                      <a:pt x="272" y="184"/>
                    </a:cubicBezTo>
                    <a:cubicBezTo>
                      <a:pt x="268" y="187"/>
                      <a:pt x="263" y="188"/>
                      <a:pt x="264" y="191"/>
                    </a:cubicBezTo>
                    <a:cubicBezTo>
                      <a:pt x="266" y="195"/>
                      <a:pt x="268" y="200"/>
                      <a:pt x="269" y="203"/>
                    </a:cubicBezTo>
                    <a:cubicBezTo>
                      <a:pt x="271" y="205"/>
                      <a:pt x="274" y="212"/>
                      <a:pt x="273" y="217"/>
                    </a:cubicBezTo>
                    <a:cubicBezTo>
                      <a:pt x="271" y="222"/>
                      <a:pt x="274" y="223"/>
                      <a:pt x="275" y="228"/>
                    </a:cubicBezTo>
                    <a:cubicBezTo>
                      <a:pt x="275" y="230"/>
                      <a:pt x="275" y="231"/>
                      <a:pt x="275" y="232"/>
                    </a:cubicBezTo>
                    <a:cubicBezTo>
                      <a:pt x="271" y="237"/>
                      <a:pt x="271" y="237"/>
                      <a:pt x="271" y="237"/>
                    </a:cubicBezTo>
                    <a:cubicBezTo>
                      <a:pt x="264" y="239"/>
                      <a:pt x="264" y="239"/>
                      <a:pt x="264" y="239"/>
                    </a:cubicBezTo>
                    <a:cubicBezTo>
                      <a:pt x="260" y="235"/>
                      <a:pt x="260" y="235"/>
                      <a:pt x="260" y="235"/>
                    </a:cubicBezTo>
                    <a:cubicBezTo>
                      <a:pt x="254" y="236"/>
                      <a:pt x="254" y="236"/>
                      <a:pt x="254" y="236"/>
                    </a:cubicBezTo>
                    <a:cubicBezTo>
                      <a:pt x="251" y="254"/>
                      <a:pt x="251" y="254"/>
                      <a:pt x="251" y="254"/>
                    </a:cubicBezTo>
                    <a:cubicBezTo>
                      <a:pt x="245" y="262"/>
                      <a:pt x="245" y="262"/>
                      <a:pt x="245" y="262"/>
                    </a:cubicBezTo>
                    <a:cubicBezTo>
                      <a:pt x="249" y="267"/>
                      <a:pt x="249" y="267"/>
                      <a:pt x="249" y="267"/>
                    </a:cubicBezTo>
                    <a:cubicBezTo>
                      <a:pt x="241" y="284"/>
                      <a:pt x="241" y="284"/>
                      <a:pt x="241" y="284"/>
                    </a:cubicBezTo>
                    <a:cubicBezTo>
                      <a:pt x="236" y="286"/>
                      <a:pt x="236" y="286"/>
                      <a:pt x="236" y="286"/>
                    </a:cubicBezTo>
                    <a:cubicBezTo>
                      <a:pt x="233" y="283"/>
                      <a:pt x="233" y="283"/>
                      <a:pt x="233" y="283"/>
                    </a:cubicBezTo>
                    <a:cubicBezTo>
                      <a:pt x="224" y="289"/>
                      <a:pt x="224" y="289"/>
                      <a:pt x="224" y="289"/>
                    </a:cubicBezTo>
                    <a:cubicBezTo>
                      <a:pt x="220" y="290"/>
                      <a:pt x="220" y="290"/>
                      <a:pt x="220" y="290"/>
                    </a:cubicBezTo>
                    <a:cubicBezTo>
                      <a:pt x="213" y="297"/>
                      <a:pt x="213" y="297"/>
                      <a:pt x="213" y="297"/>
                    </a:cubicBezTo>
                    <a:cubicBezTo>
                      <a:pt x="207" y="289"/>
                      <a:pt x="207" y="289"/>
                      <a:pt x="207" y="289"/>
                    </a:cubicBezTo>
                    <a:cubicBezTo>
                      <a:pt x="202" y="277"/>
                      <a:pt x="202" y="277"/>
                      <a:pt x="202" y="277"/>
                    </a:cubicBezTo>
                    <a:cubicBezTo>
                      <a:pt x="190" y="281"/>
                      <a:pt x="190" y="281"/>
                      <a:pt x="190" y="281"/>
                    </a:cubicBezTo>
                    <a:cubicBezTo>
                      <a:pt x="178" y="280"/>
                      <a:pt x="178" y="280"/>
                      <a:pt x="178" y="280"/>
                    </a:cubicBezTo>
                    <a:cubicBezTo>
                      <a:pt x="175" y="288"/>
                      <a:pt x="175" y="288"/>
                      <a:pt x="175" y="288"/>
                    </a:cubicBezTo>
                    <a:cubicBezTo>
                      <a:pt x="162" y="291"/>
                      <a:pt x="162" y="291"/>
                      <a:pt x="162" y="291"/>
                    </a:cubicBezTo>
                    <a:cubicBezTo>
                      <a:pt x="161" y="298"/>
                      <a:pt x="161" y="298"/>
                      <a:pt x="161" y="298"/>
                    </a:cubicBezTo>
                    <a:cubicBezTo>
                      <a:pt x="158" y="307"/>
                      <a:pt x="158" y="307"/>
                      <a:pt x="158" y="307"/>
                    </a:cubicBezTo>
                    <a:cubicBezTo>
                      <a:pt x="149" y="308"/>
                      <a:pt x="149" y="308"/>
                      <a:pt x="149" y="308"/>
                    </a:cubicBezTo>
                    <a:cubicBezTo>
                      <a:pt x="144" y="312"/>
                      <a:pt x="144" y="312"/>
                      <a:pt x="144" y="312"/>
                    </a:cubicBezTo>
                    <a:cubicBezTo>
                      <a:pt x="149" y="314"/>
                      <a:pt x="149" y="314"/>
                      <a:pt x="149" y="314"/>
                    </a:cubicBezTo>
                    <a:cubicBezTo>
                      <a:pt x="140" y="321"/>
                      <a:pt x="140" y="321"/>
                      <a:pt x="140" y="321"/>
                    </a:cubicBezTo>
                    <a:cubicBezTo>
                      <a:pt x="136" y="326"/>
                      <a:pt x="136" y="326"/>
                      <a:pt x="136" y="326"/>
                    </a:cubicBezTo>
                    <a:cubicBezTo>
                      <a:pt x="135" y="336"/>
                      <a:pt x="135" y="336"/>
                      <a:pt x="135" y="336"/>
                    </a:cubicBezTo>
                    <a:cubicBezTo>
                      <a:pt x="135" y="335"/>
                      <a:pt x="135" y="335"/>
                      <a:pt x="135" y="335"/>
                    </a:cubicBezTo>
                    <a:cubicBezTo>
                      <a:pt x="124" y="349"/>
                      <a:pt x="124" y="349"/>
                      <a:pt x="124" y="349"/>
                    </a:cubicBezTo>
                    <a:cubicBezTo>
                      <a:pt x="113" y="347"/>
                      <a:pt x="113" y="347"/>
                      <a:pt x="113" y="347"/>
                    </a:cubicBezTo>
                    <a:cubicBezTo>
                      <a:pt x="109" y="359"/>
                      <a:pt x="109" y="359"/>
                      <a:pt x="109" y="359"/>
                    </a:cubicBezTo>
                    <a:cubicBezTo>
                      <a:pt x="91" y="357"/>
                      <a:pt x="91" y="357"/>
                      <a:pt x="91" y="357"/>
                    </a:cubicBezTo>
                    <a:cubicBezTo>
                      <a:pt x="87" y="362"/>
                      <a:pt x="87" y="362"/>
                      <a:pt x="87" y="362"/>
                    </a:cubicBezTo>
                    <a:cubicBezTo>
                      <a:pt x="80" y="363"/>
                      <a:pt x="80" y="363"/>
                      <a:pt x="80" y="363"/>
                    </a:cubicBezTo>
                    <a:cubicBezTo>
                      <a:pt x="70" y="352"/>
                      <a:pt x="70" y="352"/>
                      <a:pt x="70" y="352"/>
                    </a:cubicBezTo>
                    <a:cubicBezTo>
                      <a:pt x="61" y="356"/>
                      <a:pt x="61" y="356"/>
                      <a:pt x="61" y="356"/>
                    </a:cubicBezTo>
                    <a:cubicBezTo>
                      <a:pt x="65" y="361"/>
                      <a:pt x="65" y="361"/>
                      <a:pt x="65" y="361"/>
                    </a:cubicBezTo>
                    <a:cubicBezTo>
                      <a:pt x="59" y="354"/>
                      <a:pt x="59" y="354"/>
                      <a:pt x="59" y="354"/>
                    </a:cubicBezTo>
                    <a:cubicBezTo>
                      <a:pt x="49" y="345"/>
                      <a:pt x="49" y="345"/>
                      <a:pt x="49" y="345"/>
                    </a:cubicBezTo>
                    <a:cubicBezTo>
                      <a:pt x="39" y="346"/>
                      <a:pt x="39" y="346"/>
                      <a:pt x="39" y="346"/>
                    </a:cubicBezTo>
                    <a:cubicBezTo>
                      <a:pt x="26" y="346"/>
                      <a:pt x="26" y="346"/>
                      <a:pt x="26" y="346"/>
                    </a:cubicBezTo>
                    <a:cubicBezTo>
                      <a:pt x="26" y="338"/>
                      <a:pt x="26" y="338"/>
                      <a:pt x="26" y="338"/>
                    </a:cubicBezTo>
                    <a:cubicBezTo>
                      <a:pt x="19" y="330"/>
                      <a:pt x="19" y="330"/>
                      <a:pt x="19" y="330"/>
                    </a:cubicBezTo>
                    <a:cubicBezTo>
                      <a:pt x="20" y="322"/>
                      <a:pt x="20" y="322"/>
                      <a:pt x="20" y="322"/>
                    </a:cubicBezTo>
                    <a:cubicBezTo>
                      <a:pt x="22" y="317"/>
                      <a:pt x="22" y="317"/>
                      <a:pt x="22" y="317"/>
                    </a:cubicBezTo>
                    <a:cubicBezTo>
                      <a:pt x="26" y="308"/>
                      <a:pt x="26" y="308"/>
                      <a:pt x="26" y="308"/>
                    </a:cubicBezTo>
                    <a:cubicBezTo>
                      <a:pt x="26" y="301"/>
                      <a:pt x="26" y="301"/>
                      <a:pt x="26" y="301"/>
                    </a:cubicBezTo>
                    <a:cubicBezTo>
                      <a:pt x="37" y="291"/>
                      <a:pt x="37" y="291"/>
                      <a:pt x="37" y="291"/>
                    </a:cubicBezTo>
                    <a:cubicBezTo>
                      <a:pt x="30" y="282"/>
                      <a:pt x="30" y="282"/>
                      <a:pt x="30" y="282"/>
                    </a:cubicBezTo>
                    <a:cubicBezTo>
                      <a:pt x="25" y="278"/>
                      <a:pt x="25" y="278"/>
                      <a:pt x="25" y="278"/>
                    </a:cubicBezTo>
                    <a:cubicBezTo>
                      <a:pt x="12" y="271"/>
                      <a:pt x="12" y="271"/>
                      <a:pt x="12" y="271"/>
                    </a:cubicBezTo>
                    <a:cubicBezTo>
                      <a:pt x="0" y="264"/>
                      <a:pt x="0" y="264"/>
                      <a:pt x="0" y="264"/>
                    </a:cubicBezTo>
                    <a:close/>
                    <a:moveTo>
                      <a:pt x="30" y="60"/>
                    </a:moveTo>
                    <a:cubicBezTo>
                      <a:pt x="30" y="60"/>
                      <a:pt x="22" y="65"/>
                      <a:pt x="21" y="70"/>
                    </a:cubicBezTo>
                    <a:cubicBezTo>
                      <a:pt x="20" y="75"/>
                      <a:pt x="19" y="78"/>
                      <a:pt x="21" y="84"/>
                    </a:cubicBezTo>
                    <a:cubicBezTo>
                      <a:pt x="22" y="89"/>
                      <a:pt x="24" y="93"/>
                      <a:pt x="30" y="95"/>
                    </a:cubicBezTo>
                    <a:cubicBezTo>
                      <a:pt x="36" y="98"/>
                      <a:pt x="39" y="93"/>
                      <a:pt x="37" y="88"/>
                    </a:cubicBezTo>
                    <a:cubicBezTo>
                      <a:pt x="35" y="83"/>
                      <a:pt x="37" y="82"/>
                      <a:pt x="38" y="79"/>
                    </a:cubicBezTo>
                    <a:cubicBezTo>
                      <a:pt x="39" y="77"/>
                      <a:pt x="43" y="71"/>
                      <a:pt x="40" y="64"/>
                    </a:cubicBezTo>
                    <a:cubicBezTo>
                      <a:pt x="38" y="57"/>
                      <a:pt x="35" y="58"/>
                      <a:pt x="30" y="60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38" name="Freeform 90">
                <a:extLst>
                  <a:ext uri="{FF2B5EF4-FFF2-40B4-BE49-F238E27FC236}">
                    <a16:creationId xmlns:a16="http://schemas.microsoft.com/office/drawing/2014/main" id="{4B07A2CA-0ABA-D086-7D6A-0880B2CB25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51516" y="2869125"/>
                <a:ext cx="1113634" cy="617815"/>
              </a:xfrm>
              <a:custGeom>
                <a:avLst/>
                <a:gdLst>
                  <a:gd name="T0" fmla="*/ 0 w 249"/>
                  <a:gd name="T1" fmla="*/ 63 h 155"/>
                  <a:gd name="T2" fmla="*/ 12 w 249"/>
                  <a:gd name="T3" fmla="*/ 38 h 155"/>
                  <a:gd name="T4" fmla="*/ 31 w 249"/>
                  <a:gd name="T5" fmla="*/ 4 h 155"/>
                  <a:gd name="T6" fmla="*/ 53 w 249"/>
                  <a:gd name="T7" fmla="*/ 21 h 155"/>
                  <a:gd name="T8" fmla="*/ 46 w 249"/>
                  <a:gd name="T9" fmla="*/ 46 h 155"/>
                  <a:gd name="T10" fmla="*/ 25 w 249"/>
                  <a:gd name="T11" fmla="*/ 50 h 155"/>
                  <a:gd name="T12" fmla="*/ 30 w 249"/>
                  <a:gd name="T13" fmla="*/ 70 h 155"/>
                  <a:gd name="T14" fmla="*/ 57 w 249"/>
                  <a:gd name="T15" fmla="*/ 59 h 155"/>
                  <a:gd name="T16" fmla="*/ 83 w 249"/>
                  <a:gd name="T17" fmla="*/ 61 h 155"/>
                  <a:gd name="T18" fmla="*/ 116 w 249"/>
                  <a:gd name="T19" fmla="*/ 67 h 155"/>
                  <a:gd name="T20" fmla="*/ 136 w 249"/>
                  <a:gd name="T21" fmla="*/ 61 h 155"/>
                  <a:gd name="T22" fmla="*/ 127 w 249"/>
                  <a:gd name="T23" fmla="*/ 74 h 155"/>
                  <a:gd name="T24" fmla="*/ 133 w 249"/>
                  <a:gd name="T25" fmla="*/ 84 h 155"/>
                  <a:gd name="T26" fmla="*/ 156 w 249"/>
                  <a:gd name="T27" fmla="*/ 83 h 155"/>
                  <a:gd name="T28" fmla="*/ 175 w 249"/>
                  <a:gd name="T29" fmla="*/ 85 h 155"/>
                  <a:gd name="T30" fmla="*/ 182 w 249"/>
                  <a:gd name="T31" fmla="*/ 95 h 155"/>
                  <a:gd name="T32" fmla="*/ 188 w 249"/>
                  <a:gd name="T33" fmla="*/ 97 h 155"/>
                  <a:gd name="T34" fmla="*/ 202 w 249"/>
                  <a:gd name="T35" fmla="*/ 88 h 155"/>
                  <a:gd name="T36" fmla="*/ 198 w 249"/>
                  <a:gd name="T37" fmla="*/ 64 h 155"/>
                  <a:gd name="T38" fmla="*/ 203 w 249"/>
                  <a:gd name="T39" fmla="*/ 45 h 155"/>
                  <a:gd name="T40" fmla="*/ 213 w 249"/>
                  <a:gd name="T41" fmla="*/ 71 h 155"/>
                  <a:gd name="T42" fmla="*/ 238 w 249"/>
                  <a:gd name="T43" fmla="*/ 87 h 155"/>
                  <a:gd name="T44" fmla="*/ 249 w 249"/>
                  <a:gd name="T45" fmla="*/ 105 h 155"/>
                  <a:gd name="T46" fmla="*/ 248 w 249"/>
                  <a:gd name="T47" fmla="*/ 121 h 155"/>
                  <a:gd name="T48" fmla="*/ 246 w 249"/>
                  <a:gd name="T49" fmla="*/ 132 h 155"/>
                  <a:gd name="T50" fmla="*/ 230 w 249"/>
                  <a:gd name="T51" fmla="*/ 134 h 155"/>
                  <a:gd name="T52" fmla="*/ 220 w 249"/>
                  <a:gd name="T53" fmla="*/ 142 h 155"/>
                  <a:gd name="T54" fmla="*/ 201 w 249"/>
                  <a:gd name="T55" fmla="*/ 151 h 155"/>
                  <a:gd name="T56" fmla="*/ 181 w 249"/>
                  <a:gd name="T57" fmla="*/ 152 h 155"/>
                  <a:gd name="T58" fmla="*/ 149 w 249"/>
                  <a:gd name="T59" fmla="*/ 136 h 155"/>
                  <a:gd name="T60" fmla="*/ 130 w 249"/>
                  <a:gd name="T61" fmla="*/ 127 h 155"/>
                  <a:gd name="T62" fmla="*/ 107 w 249"/>
                  <a:gd name="T63" fmla="*/ 113 h 155"/>
                  <a:gd name="T64" fmla="*/ 93 w 249"/>
                  <a:gd name="T65" fmla="*/ 104 h 155"/>
                  <a:gd name="T66" fmla="*/ 77 w 249"/>
                  <a:gd name="T67" fmla="*/ 107 h 155"/>
                  <a:gd name="T68" fmla="*/ 32 w 249"/>
                  <a:gd name="T69" fmla="*/ 100 h 155"/>
                  <a:gd name="T70" fmla="*/ 24 w 249"/>
                  <a:gd name="T71" fmla="*/ 105 h 155"/>
                  <a:gd name="T72" fmla="*/ 15 w 249"/>
                  <a:gd name="T73" fmla="*/ 92 h 155"/>
                  <a:gd name="T74" fmla="*/ 5 w 249"/>
                  <a:gd name="T75" fmla="*/ 77 h 155"/>
                  <a:gd name="T76" fmla="*/ 89 w 249"/>
                  <a:gd name="T77" fmla="*/ 22 h 155"/>
                  <a:gd name="T78" fmla="*/ 97 w 249"/>
                  <a:gd name="T79" fmla="*/ 37 h 155"/>
                  <a:gd name="T80" fmla="*/ 95 w 249"/>
                  <a:gd name="T81" fmla="*/ 19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9" h="155">
                    <a:moveTo>
                      <a:pt x="0" y="63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4" y="59"/>
                      <a:pt x="11" y="55"/>
                      <a:pt x="10" y="50"/>
                    </a:cubicBezTo>
                    <a:cubicBezTo>
                      <a:pt x="10" y="46"/>
                      <a:pt x="8" y="43"/>
                      <a:pt x="12" y="38"/>
                    </a:cubicBezTo>
                    <a:cubicBezTo>
                      <a:pt x="16" y="34"/>
                      <a:pt x="31" y="26"/>
                      <a:pt x="32" y="23"/>
                    </a:cubicBezTo>
                    <a:cubicBezTo>
                      <a:pt x="34" y="19"/>
                      <a:pt x="32" y="5"/>
                      <a:pt x="31" y="4"/>
                    </a:cubicBezTo>
                    <a:cubicBezTo>
                      <a:pt x="30" y="4"/>
                      <a:pt x="34" y="0"/>
                      <a:pt x="39" y="8"/>
                    </a:cubicBezTo>
                    <a:cubicBezTo>
                      <a:pt x="43" y="16"/>
                      <a:pt x="48" y="18"/>
                      <a:pt x="53" y="21"/>
                    </a:cubicBezTo>
                    <a:cubicBezTo>
                      <a:pt x="58" y="23"/>
                      <a:pt x="55" y="32"/>
                      <a:pt x="52" y="38"/>
                    </a:cubicBezTo>
                    <a:cubicBezTo>
                      <a:pt x="50" y="45"/>
                      <a:pt x="50" y="48"/>
                      <a:pt x="46" y="46"/>
                    </a:cubicBezTo>
                    <a:cubicBezTo>
                      <a:pt x="41" y="43"/>
                      <a:pt x="33" y="42"/>
                      <a:pt x="30" y="43"/>
                    </a:cubicBezTo>
                    <a:cubicBezTo>
                      <a:pt x="26" y="45"/>
                      <a:pt x="23" y="46"/>
                      <a:pt x="25" y="50"/>
                    </a:cubicBezTo>
                    <a:cubicBezTo>
                      <a:pt x="26" y="53"/>
                      <a:pt x="27" y="56"/>
                      <a:pt x="25" y="59"/>
                    </a:cubicBezTo>
                    <a:cubicBezTo>
                      <a:pt x="23" y="63"/>
                      <a:pt x="26" y="68"/>
                      <a:pt x="30" y="70"/>
                    </a:cubicBezTo>
                    <a:cubicBezTo>
                      <a:pt x="33" y="72"/>
                      <a:pt x="44" y="73"/>
                      <a:pt x="46" y="70"/>
                    </a:cubicBezTo>
                    <a:cubicBezTo>
                      <a:pt x="48" y="67"/>
                      <a:pt x="53" y="56"/>
                      <a:pt x="57" y="59"/>
                    </a:cubicBezTo>
                    <a:cubicBezTo>
                      <a:pt x="61" y="62"/>
                      <a:pt x="65" y="65"/>
                      <a:pt x="68" y="62"/>
                    </a:cubicBezTo>
                    <a:cubicBezTo>
                      <a:pt x="71" y="59"/>
                      <a:pt x="78" y="64"/>
                      <a:pt x="83" y="61"/>
                    </a:cubicBezTo>
                    <a:cubicBezTo>
                      <a:pt x="89" y="58"/>
                      <a:pt x="97" y="56"/>
                      <a:pt x="104" y="61"/>
                    </a:cubicBezTo>
                    <a:cubicBezTo>
                      <a:pt x="110" y="65"/>
                      <a:pt x="113" y="72"/>
                      <a:pt x="116" y="67"/>
                    </a:cubicBezTo>
                    <a:cubicBezTo>
                      <a:pt x="118" y="61"/>
                      <a:pt x="120" y="60"/>
                      <a:pt x="123" y="59"/>
                    </a:cubicBezTo>
                    <a:cubicBezTo>
                      <a:pt x="125" y="58"/>
                      <a:pt x="135" y="59"/>
                      <a:pt x="136" y="61"/>
                    </a:cubicBezTo>
                    <a:cubicBezTo>
                      <a:pt x="137" y="63"/>
                      <a:pt x="134" y="65"/>
                      <a:pt x="132" y="67"/>
                    </a:cubicBezTo>
                    <a:cubicBezTo>
                      <a:pt x="130" y="70"/>
                      <a:pt x="128" y="72"/>
                      <a:pt x="127" y="74"/>
                    </a:cubicBezTo>
                    <a:cubicBezTo>
                      <a:pt x="127" y="76"/>
                      <a:pt x="122" y="74"/>
                      <a:pt x="123" y="76"/>
                    </a:cubicBezTo>
                    <a:cubicBezTo>
                      <a:pt x="124" y="78"/>
                      <a:pt x="129" y="87"/>
                      <a:pt x="133" y="84"/>
                    </a:cubicBezTo>
                    <a:cubicBezTo>
                      <a:pt x="138" y="81"/>
                      <a:pt x="138" y="79"/>
                      <a:pt x="144" y="79"/>
                    </a:cubicBezTo>
                    <a:cubicBezTo>
                      <a:pt x="151" y="79"/>
                      <a:pt x="154" y="80"/>
                      <a:pt x="156" y="83"/>
                    </a:cubicBezTo>
                    <a:cubicBezTo>
                      <a:pt x="157" y="86"/>
                      <a:pt x="159" y="90"/>
                      <a:pt x="163" y="88"/>
                    </a:cubicBezTo>
                    <a:cubicBezTo>
                      <a:pt x="167" y="86"/>
                      <a:pt x="172" y="86"/>
                      <a:pt x="175" y="85"/>
                    </a:cubicBezTo>
                    <a:cubicBezTo>
                      <a:pt x="177" y="84"/>
                      <a:pt x="178" y="81"/>
                      <a:pt x="183" y="84"/>
                    </a:cubicBezTo>
                    <a:cubicBezTo>
                      <a:pt x="188" y="88"/>
                      <a:pt x="185" y="91"/>
                      <a:pt x="182" y="95"/>
                    </a:cubicBezTo>
                    <a:cubicBezTo>
                      <a:pt x="178" y="98"/>
                      <a:pt x="180" y="102"/>
                      <a:pt x="182" y="104"/>
                    </a:cubicBezTo>
                    <a:cubicBezTo>
                      <a:pt x="184" y="105"/>
                      <a:pt x="188" y="100"/>
                      <a:pt x="188" y="97"/>
                    </a:cubicBezTo>
                    <a:cubicBezTo>
                      <a:pt x="187" y="94"/>
                      <a:pt x="195" y="96"/>
                      <a:pt x="197" y="98"/>
                    </a:cubicBezTo>
                    <a:cubicBezTo>
                      <a:pt x="200" y="100"/>
                      <a:pt x="204" y="92"/>
                      <a:pt x="202" y="88"/>
                    </a:cubicBezTo>
                    <a:cubicBezTo>
                      <a:pt x="200" y="83"/>
                      <a:pt x="202" y="78"/>
                      <a:pt x="203" y="75"/>
                    </a:cubicBezTo>
                    <a:cubicBezTo>
                      <a:pt x="204" y="71"/>
                      <a:pt x="202" y="68"/>
                      <a:pt x="198" y="64"/>
                    </a:cubicBezTo>
                    <a:cubicBezTo>
                      <a:pt x="195" y="61"/>
                      <a:pt x="191" y="58"/>
                      <a:pt x="193" y="52"/>
                    </a:cubicBezTo>
                    <a:cubicBezTo>
                      <a:pt x="195" y="47"/>
                      <a:pt x="200" y="40"/>
                      <a:pt x="203" y="45"/>
                    </a:cubicBezTo>
                    <a:cubicBezTo>
                      <a:pt x="206" y="50"/>
                      <a:pt x="210" y="61"/>
                      <a:pt x="210" y="64"/>
                    </a:cubicBezTo>
                    <a:cubicBezTo>
                      <a:pt x="209" y="68"/>
                      <a:pt x="210" y="72"/>
                      <a:pt x="213" y="71"/>
                    </a:cubicBezTo>
                    <a:cubicBezTo>
                      <a:pt x="216" y="71"/>
                      <a:pt x="220" y="74"/>
                      <a:pt x="223" y="77"/>
                    </a:cubicBezTo>
                    <a:cubicBezTo>
                      <a:pt x="225" y="80"/>
                      <a:pt x="232" y="79"/>
                      <a:pt x="238" y="87"/>
                    </a:cubicBezTo>
                    <a:cubicBezTo>
                      <a:pt x="244" y="94"/>
                      <a:pt x="243" y="96"/>
                      <a:pt x="247" y="102"/>
                    </a:cubicBezTo>
                    <a:cubicBezTo>
                      <a:pt x="247" y="103"/>
                      <a:pt x="248" y="104"/>
                      <a:pt x="249" y="105"/>
                    </a:cubicBezTo>
                    <a:cubicBezTo>
                      <a:pt x="241" y="116"/>
                      <a:pt x="241" y="116"/>
                      <a:pt x="241" y="116"/>
                    </a:cubicBezTo>
                    <a:cubicBezTo>
                      <a:pt x="248" y="121"/>
                      <a:pt x="248" y="121"/>
                      <a:pt x="248" y="121"/>
                    </a:cubicBezTo>
                    <a:cubicBezTo>
                      <a:pt x="247" y="131"/>
                      <a:pt x="247" y="131"/>
                      <a:pt x="247" y="131"/>
                    </a:cubicBezTo>
                    <a:cubicBezTo>
                      <a:pt x="246" y="132"/>
                      <a:pt x="246" y="132"/>
                      <a:pt x="246" y="132"/>
                    </a:cubicBezTo>
                    <a:cubicBezTo>
                      <a:pt x="238" y="128"/>
                      <a:pt x="238" y="128"/>
                      <a:pt x="238" y="128"/>
                    </a:cubicBezTo>
                    <a:cubicBezTo>
                      <a:pt x="230" y="134"/>
                      <a:pt x="230" y="134"/>
                      <a:pt x="230" y="134"/>
                    </a:cubicBezTo>
                    <a:cubicBezTo>
                      <a:pt x="223" y="135"/>
                      <a:pt x="223" y="135"/>
                      <a:pt x="223" y="135"/>
                    </a:cubicBezTo>
                    <a:cubicBezTo>
                      <a:pt x="220" y="142"/>
                      <a:pt x="220" y="142"/>
                      <a:pt x="220" y="142"/>
                    </a:cubicBezTo>
                    <a:cubicBezTo>
                      <a:pt x="210" y="140"/>
                      <a:pt x="210" y="140"/>
                      <a:pt x="210" y="140"/>
                    </a:cubicBezTo>
                    <a:cubicBezTo>
                      <a:pt x="201" y="151"/>
                      <a:pt x="201" y="151"/>
                      <a:pt x="201" y="151"/>
                    </a:cubicBezTo>
                    <a:cubicBezTo>
                      <a:pt x="185" y="155"/>
                      <a:pt x="185" y="155"/>
                      <a:pt x="185" y="155"/>
                    </a:cubicBezTo>
                    <a:cubicBezTo>
                      <a:pt x="181" y="152"/>
                      <a:pt x="181" y="152"/>
                      <a:pt x="181" y="152"/>
                    </a:cubicBezTo>
                    <a:cubicBezTo>
                      <a:pt x="172" y="152"/>
                      <a:pt x="172" y="152"/>
                      <a:pt x="172" y="152"/>
                    </a:cubicBezTo>
                    <a:cubicBezTo>
                      <a:pt x="149" y="136"/>
                      <a:pt x="149" y="136"/>
                      <a:pt x="149" y="136"/>
                    </a:cubicBezTo>
                    <a:cubicBezTo>
                      <a:pt x="136" y="134"/>
                      <a:pt x="136" y="134"/>
                      <a:pt x="136" y="134"/>
                    </a:cubicBezTo>
                    <a:cubicBezTo>
                      <a:pt x="130" y="127"/>
                      <a:pt x="130" y="127"/>
                      <a:pt x="130" y="127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07" y="113"/>
                      <a:pt x="107" y="113"/>
                      <a:pt x="107" y="113"/>
                    </a:cubicBezTo>
                    <a:cubicBezTo>
                      <a:pt x="99" y="111"/>
                      <a:pt x="99" y="111"/>
                      <a:pt x="99" y="111"/>
                    </a:cubicBezTo>
                    <a:cubicBezTo>
                      <a:pt x="93" y="104"/>
                      <a:pt x="93" y="104"/>
                      <a:pt x="93" y="104"/>
                    </a:cubicBezTo>
                    <a:cubicBezTo>
                      <a:pt x="80" y="103"/>
                      <a:pt x="80" y="103"/>
                      <a:pt x="80" y="103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41" y="106"/>
                      <a:pt x="41" y="106"/>
                      <a:pt x="41" y="106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16" y="98"/>
                      <a:pt x="16" y="98"/>
                      <a:pt x="16" y="98"/>
                    </a:cubicBezTo>
                    <a:cubicBezTo>
                      <a:pt x="15" y="92"/>
                      <a:pt x="15" y="92"/>
                      <a:pt x="15" y="92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0" y="63"/>
                      <a:pt x="0" y="63"/>
                      <a:pt x="0" y="63"/>
                    </a:cubicBezTo>
                    <a:close/>
                    <a:moveTo>
                      <a:pt x="89" y="22"/>
                    </a:moveTo>
                    <a:cubicBezTo>
                      <a:pt x="82" y="27"/>
                      <a:pt x="82" y="27"/>
                      <a:pt x="82" y="33"/>
                    </a:cubicBezTo>
                    <a:cubicBezTo>
                      <a:pt x="82" y="39"/>
                      <a:pt x="89" y="38"/>
                      <a:pt x="97" y="37"/>
                    </a:cubicBezTo>
                    <a:cubicBezTo>
                      <a:pt x="104" y="36"/>
                      <a:pt x="106" y="31"/>
                      <a:pt x="105" y="28"/>
                    </a:cubicBezTo>
                    <a:cubicBezTo>
                      <a:pt x="104" y="24"/>
                      <a:pt x="100" y="19"/>
                      <a:pt x="95" y="19"/>
                    </a:cubicBezTo>
                    <a:cubicBezTo>
                      <a:pt x="91" y="19"/>
                      <a:pt x="89" y="22"/>
                      <a:pt x="89" y="2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39" name="Freeform 91">
                <a:extLst>
                  <a:ext uri="{FF2B5EF4-FFF2-40B4-BE49-F238E27FC236}">
                    <a16:creationId xmlns:a16="http://schemas.microsoft.com/office/drawing/2014/main" id="{23FB95BE-29BB-CDAE-98C1-15CD54FAAE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6813" y="2840433"/>
                <a:ext cx="1311040" cy="1459421"/>
              </a:xfrm>
              <a:custGeom>
                <a:avLst/>
                <a:gdLst>
                  <a:gd name="T0" fmla="*/ 104 w 293"/>
                  <a:gd name="T1" fmla="*/ 148 h 366"/>
                  <a:gd name="T2" fmla="*/ 101 w 293"/>
                  <a:gd name="T3" fmla="*/ 100 h 366"/>
                  <a:gd name="T4" fmla="*/ 119 w 293"/>
                  <a:gd name="T5" fmla="*/ 58 h 366"/>
                  <a:gd name="T6" fmla="*/ 172 w 293"/>
                  <a:gd name="T7" fmla="*/ 22 h 366"/>
                  <a:gd name="T8" fmla="*/ 171 w 293"/>
                  <a:gd name="T9" fmla="*/ 80 h 366"/>
                  <a:gd name="T10" fmla="*/ 158 w 293"/>
                  <a:gd name="T11" fmla="*/ 150 h 366"/>
                  <a:gd name="T12" fmla="*/ 135 w 293"/>
                  <a:gd name="T13" fmla="*/ 192 h 366"/>
                  <a:gd name="T14" fmla="*/ 102 w 293"/>
                  <a:gd name="T15" fmla="*/ 208 h 366"/>
                  <a:gd name="T16" fmla="*/ 137 w 293"/>
                  <a:gd name="T17" fmla="*/ 212 h 366"/>
                  <a:gd name="T18" fmla="*/ 172 w 293"/>
                  <a:gd name="T19" fmla="*/ 159 h 366"/>
                  <a:gd name="T20" fmla="*/ 201 w 293"/>
                  <a:gd name="T21" fmla="*/ 173 h 366"/>
                  <a:gd name="T22" fmla="*/ 199 w 293"/>
                  <a:gd name="T23" fmla="*/ 188 h 366"/>
                  <a:gd name="T24" fmla="*/ 195 w 293"/>
                  <a:gd name="T25" fmla="*/ 146 h 366"/>
                  <a:gd name="T26" fmla="*/ 167 w 293"/>
                  <a:gd name="T27" fmla="*/ 123 h 366"/>
                  <a:gd name="T28" fmla="*/ 181 w 293"/>
                  <a:gd name="T29" fmla="*/ 65 h 366"/>
                  <a:gd name="T30" fmla="*/ 208 w 293"/>
                  <a:gd name="T31" fmla="*/ 41 h 366"/>
                  <a:gd name="T32" fmla="*/ 216 w 293"/>
                  <a:gd name="T33" fmla="*/ 87 h 366"/>
                  <a:gd name="T34" fmla="*/ 209 w 293"/>
                  <a:gd name="T35" fmla="*/ 62 h 366"/>
                  <a:gd name="T36" fmla="*/ 233 w 293"/>
                  <a:gd name="T37" fmla="*/ 54 h 366"/>
                  <a:gd name="T38" fmla="*/ 246 w 293"/>
                  <a:gd name="T39" fmla="*/ 81 h 366"/>
                  <a:gd name="T40" fmla="*/ 248 w 293"/>
                  <a:gd name="T41" fmla="*/ 98 h 366"/>
                  <a:gd name="T42" fmla="*/ 227 w 293"/>
                  <a:gd name="T43" fmla="*/ 138 h 366"/>
                  <a:gd name="T44" fmla="*/ 245 w 293"/>
                  <a:gd name="T45" fmla="*/ 156 h 366"/>
                  <a:gd name="T46" fmla="*/ 258 w 293"/>
                  <a:gd name="T47" fmla="*/ 156 h 366"/>
                  <a:gd name="T48" fmla="*/ 260 w 293"/>
                  <a:gd name="T49" fmla="*/ 176 h 366"/>
                  <a:gd name="T50" fmla="*/ 251 w 293"/>
                  <a:gd name="T51" fmla="*/ 203 h 366"/>
                  <a:gd name="T52" fmla="*/ 255 w 293"/>
                  <a:gd name="T53" fmla="*/ 224 h 366"/>
                  <a:gd name="T54" fmla="*/ 263 w 293"/>
                  <a:gd name="T55" fmla="*/ 243 h 366"/>
                  <a:gd name="T56" fmla="*/ 268 w 293"/>
                  <a:gd name="T57" fmla="*/ 260 h 366"/>
                  <a:gd name="T58" fmla="*/ 274 w 293"/>
                  <a:gd name="T59" fmla="*/ 289 h 366"/>
                  <a:gd name="T60" fmla="*/ 290 w 293"/>
                  <a:gd name="T61" fmla="*/ 305 h 366"/>
                  <a:gd name="T62" fmla="*/ 284 w 293"/>
                  <a:gd name="T63" fmla="*/ 335 h 366"/>
                  <a:gd name="T64" fmla="*/ 268 w 293"/>
                  <a:gd name="T65" fmla="*/ 366 h 366"/>
                  <a:gd name="T66" fmla="*/ 245 w 293"/>
                  <a:gd name="T67" fmla="*/ 352 h 366"/>
                  <a:gd name="T68" fmla="*/ 224 w 293"/>
                  <a:gd name="T69" fmla="*/ 336 h 366"/>
                  <a:gd name="T70" fmla="*/ 171 w 293"/>
                  <a:gd name="T71" fmla="*/ 340 h 366"/>
                  <a:gd name="T72" fmla="*/ 150 w 293"/>
                  <a:gd name="T73" fmla="*/ 326 h 366"/>
                  <a:gd name="T74" fmla="*/ 127 w 293"/>
                  <a:gd name="T75" fmla="*/ 319 h 366"/>
                  <a:gd name="T76" fmla="*/ 104 w 293"/>
                  <a:gd name="T77" fmla="*/ 298 h 366"/>
                  <a:gd name="T78" fmla="*/ 79 w 293"/>
                  <a:gd name="T79" fmla="*/ 267 h 366"/>
                  <a:gd name="T80" fmla="*/ 56 w 293"/>
                  <a:gd name="T81" fmla="*/ 272 h 366"/>
                  <a:gd name="T82" fmla="*/ 31 w 293"/>
                  <a:gd name="T83" fmla="*/ 251 h 366"/>
                  <a:gd name="T84" fmla="*/ 9 w 293"/>
                  <a:gd name="T85" fmla="*/ 216 h 366"/>
                  <a:gd name="T86" fmla="*/ 35 w 293"/>
                  <a:gd name="T87" fmla="*/ 183 h 366"/>
                  <a:gd name="T88" fmla="*/ 67 w 293"/>
                  <a:gd name="T89" fmla="*/ 169 h 366"/>
                  <a:gd name="T90" fmla="*/ 70 w 293"/>
                  <a:gd name="T91" fmla="*/ 150 h 366"/>
                  <a:gd name="T92" fmla="*/ 72 w 293"/>
                  <a:gd name="T93" fmla="*/ 123 h 366"/>
                  <a:gd name="T94" fmla="*/ 178 w 293"/>
                  <a:gd name="T95" fmla="*/ 12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93" h="366">
                    <a:moveTo>
                      <a:pt x="80" y="112"/>
                    </a:moveTo>
                    <a:cubicBezTo>
                      <a:pt x="83" y="116"/>
                      <a:pt x="87" y="117"/>
                      <a:pt x="90" y="122"/>
                    </a:cubicBezTo>
                    <a:cubicBezTo>
                      <a:pt x="94" y="128"/>
                      <a:pt x="97" y="131"/>
                      <a:pt x="98" y="138"/>
                    </a:cubicBezTo>
                    <a:cubicBezTo>
                      <a:pt x="100" y="145"/>
                      <a:pt x="102" y="152"/>
                      <a:pt x="104" y="148"/>
                    </a:cubicBezTo>
                    <a:cubicBezTo>
                      <a:pt x="107" y="144"/>
                      <a:pt x="113" y="141"/>
                      <a:pt x="112" y="135"/>
                    </a:cubicBezTo>
                    <a:cubicBezTo>
                      <a:pt x="111" y="130"/>
                      <a:pt x="111" y="119"/>
                      <a:pt x="111" y="115"/>
                    </a:cubicBezTo>
                    <a:cubicBezTo>
                      <a:pt x="112" y="111"/>
                      <a:pt x="108" y="105"/>
                      <a:pt x="104" y="106"/>
                    </a:cubicBezTo>
                    <a:cubicBezTo>
                      <a:pt x="101" y="107"/>
                      <a:pt x="97" y="104"/>
                      <a:pt x="101" y="100"/>
                    </a:cubicBezTo>
                    <a:cubicBezTo>
                      <a:pt x="105" y="96"/>
                      <a:pt x="110" y="96"/>
                      <a:pt x="110" y="92"/>
                    </a:cubicBezTo>
                    <a:cubicBezTo>
                      <a:pt x="111" y="87"/>
                      <a:pt x="112" y="82"/>
                      <a:pt x="114" y="79"/>
                    </a:cubicBezTo>
                    <a:cubicBezTo>
                      <a:pt x="116" y="77"/>
                      <a:pt x="109" y="77"/>
                      <a:pt x="110" y="70"/>
                    </a:cubicBezTo>
                    <a:cubicBezTo>
                      <a:pt x="111" y="63"/>
                      <a:pt x="113" y="59"/>
                      <a:pt x="119" y="58"/>
                    </a:cubicBezTo>
                    <a:cubicBezTo>
                      <a:pt x="126" y="57"/>
                      <a:pt x="130" y="55"/>
                      <a:pt x="133" y="51"/>
                    </a:cubicBezTo>
                    <a:cubicBezTo>
                      <a:pt x="135" y="47"/>
                      <a:pt x="149" y="31"/>
                      <a:pt x="151" y="24"/>
                    </a:cubicBezTo>
                    <a:cubicBezTo>
                      <a:pt x="153" y="18"/>
                      <a:pt x="155" y="13"/>
                      <a:pt x="158" y="17"/>
                    </a:cubicBezTo>
                    <a:cubicBezTo>
                      <a:pt x="162" y="21"/>
                      <a:pt x="167" y="22"/>
                      <a:pt x="172" y="22"/>
                    </a:cubicBezTo>
                    <a:cubicBezTo>
                      <a:pt x="177" y="22"/>
                      <a:pt x="183" y="29"/>
                      <a:pt x="184" y="33"/>
                    </a:cubicBezTo>
                    <a:cubicBezTo>
                      <a:pt x="184" y="38"/>
                      <a:pt x="182" y="45"/>
                      <a:pt x="179" y="50"/>
                    </a:cubicBezTo>
                    <a:cubicBezTo>
                      <a:pt x="176" y="55"/>
                      <a:pt x="165" y="64"/>
                      <a:pt x="166" y="68"/>
                    </a:cubicBezTo>
                    <a:cubicBezTo>
                      <a:pt x="166" y="73"/>
                      <a:pt x="171" y="75"/>
                      <a:pt x="171" y="80"/>
                    </a:cubicBezTo>
                    <a:cubicBezTo>
                      <a:pt x="171" y="85"/>
                      <a:pt x="167" y="99"/>
                      <a:pt x="164" y="103"/>
                    </a:cubicBezTo>
                    <a:cubicBezTo>
                      <a:pt x="160" y="107"/>
                      <a:pt x="161" y="114"/>
                      <a:pt x="160" y="120"/>
                    </a:cubicBezTo>
                    <a:cubicBezTo>
                      <a:pt x="159" y="125"/>
                      <a:pt x="153" y="134"/>
                      <a:pt x="153" y="135"/>
                    </a:cubicBezTo>
                    <a:cubicBezTo>
                      <a:pt x="153" y="137"/>
                      <a:pt x="156" y="147"/>
                      <a:pt x="158" y="150"/>
                    </a:cubicBezTo>
                    <a:cubicBezTo>
                      <a:pt x="159" y="152"/>
                      <a:pt x="161" y="161"/>
                      <a:pt x="158" y="162"/>
                    </a:cubicBezTo>
                    <a:cubicBezTo>
                      <a:pt x="154" y="164"/>
                      <a:pt x="154" y="168"/>
                      <a:pt x="153" y="174"/>
                    </a:cubicBezTo>
                    <a:cubicBezTo>
                      <a:pt x="153" y="181"/>
                      <a:pt x="146" y="182"/>
                      <a:pt x="144" y="184"/>
                    </a:cubicBezTo>
                    <a:cubicBezTo>
                      <a:pt x="141" y="186"/>
                      <a:pt x="139" y="187"/>
                      <a:pt x="135" y="192"/>
                    </a:cubicBezTo>
                    <a:cubicBezTo>
                      <a:pt x="130" y="197"/>
                      <a:pt x="121" y="201"/>
                      <a:pt x="117" y="201"/>
                    </a:cubicBezTo>
                    <a:cubicBezTo>
                      <a:pt x="112" y="201"/>
                      <a:pt x="111" y="202"/>
                      <a:pt x="106" y="198"/>
                    </a:cubicBezTo>
                    <a:cubicBezTo>
                      <a:pt x="101" y="195"/>
                      <a:pt x="99" y="193"/>
                      <a:pt x="96" y="199"/>
                    </a:cubicBezTo>
                    <a:cubicBezTo>
                      <a:pt x="94" y="205"/>
                      <a:pt x="99" y="205"/>
                      <a:pt x="102" y="208"/>
                    </a:cubicBezTo>
                    <a:cubicBezTo>
                      <a:pt x="104" y="212"/>
                      <a:pt x="109" y="212"/>
                      <a:pt x="110" y="214"/>
                    </a:cubicBezTo>
                    <a:cubicBezTo>
                      <a:pt x="111" y="217"/>
                      <a:pt x="117" y="213"/>
                      <a:pt x="119" y="216"/>
                    </a:cubicBezTo>
                    <a:cubicBezTo>
                      <a:pt x="121" y="220"/>
                      <a:pt x="125" y="223"/>
                      <a:pt x="129" y="219"/>
                    </a:cubicBezTo>
                    <a:cubicBezTo>
                      <a:pt x="133" y="216"/>
                      <a:pt x="133" y="212"/>
                      <a:pt x="137" y="212"/>
                    </a:cubicBezTo>
                    <a:cubicBezTo>
                      <a:pt x="141" y="212"/>
                      <a:pt x="155" y="206"/>
                      <a:pt x="156" y="201"/>
                    </a:cubicBezTo>
                    <a:cubicBezTo>
                      <a:pt x="156" y="196"/>
                      <a:pt x="160" y="193"/>
                      <a:pt x="164" y="190"/>
                    </a:cubicBezTo>
                    <a:cubicBezTo>
                      <a:pt x="168" y="187"/>
                      <a:pt x="168" y="183"/>
                      <a:pt x="170" y="178"/>
                    </a:cubicBezTo>
                    <a:cubicBezTo>
                      <a:pt x="172" y="173"/>
                      <a:pt x="172" y="163"/>
                      <a:pt x="172" y="159"/>
                    </a:cubicBezTo>
                    <a:cubicBezTo>
                      <a:pt x="173" y="155"/>
                      <a:pt x="180" y="153"/>
                      <a:pt x="183" y="153"/>
                    </a:cubicBezTo>
                    <a:cubicBezTo>
                      <a:pt x="185" y="153"/>
                      <a:pt x="194" y="150"/>
                      <a:pt x="195" y="154"/>
                    </a:cubicBezTo>
                    <a:cubicBezTo>
                      <a:pt x="197" y="158"/>
                      <a:pt x="198" y="161"/>
                      <a:pt x="199" y="164"/>
                    </a:cubicBezTo>
                    <a:cubicBezTo>
                      <a:pt x="201" y="166"/>
                      <a:pt x="203" y="169"/>
                      <a:pt x="201" y="173"/>
                    </a:cubicBezTo>
                    <a:cubicBezTo>
                      <a:pt x="200" y="176"/>
                      <a:pt x="196" y="182"/>
                      <a:pt x="196" y="187"/>
                    </a:cubicBezTo>
                    <a:cubicBezTo>
                      <a:pt x="196" y="193"/>
                      <a:pt x="196" y="197"/>
                      <a:pt x="204" y="198"/>
                    </a:cubicBezTo>
                    <a:cubicBezTo>
                      <a:pt x="212" y="200"/>
                      <a:pt x="216" y="198"/>
                      <a:pt x="214" y="195"/>
                    </a:cubicBezTo>
                    <a:cubicBezTo>
                      <a:pt x="211" y="193"/>
                      <a:pt x="198" y="194"/>
                      <a:pt x="199" y="188"/>
                    </a:cubicBezTo>
                    <a:cubicBezTo>
                      <a:pt x="201" y="181"/>
                      <a:pt x="202" y="180"/>
                      <a:pt x="206" y="179"/>
                    </a:cubicBezTo>
                    <a:cubicBezTo>
                      <a:pt x="211" y="178"/>
                      <a:pt x="210" y="174"/>
                      <a:pt x="209" y="170"/>
                    </a:cubicBezTo>
                    <a:cubicBezTo>
                      <a:pt x="209" y="166"/>
                      <a:pt x="208" y="159"/>
                      <a:pt x="209" y="157"/>
                    </a:cubicBezTo>
                    <a:cubicBezTo>
                      <a:pt x="210" y="154"/>
                      <a:pt x="199" y="150"/>
                      <a:pt x="195" y="146"/>
                    </a:cubicBezTo>
                    <a:cubicBezTo>
                      <a:pt x="191" y="141"/>
                      <a:pt x="185" y="142"/>
                      <a:pt x="183" y="144"/>
                    </a:cubicBezTo>
                    <a:cubicBezTo>
                      <a:pt x="180" y="147"/>
                      <a:pt x="180" y="141"/>
                      <a:pt x="172" y="142"/>
                    </a:cubicBezTo>
                    <a:cubicBezTo>
                      <a:pt x="165" y="143"/>
                      <a:pt x="169" y="139"/>
                      <a:pt x="171" y="135"/>
                    </a:cubicBezTo>
                    <a:cubicBezTo>
                      <a:pt x="173" y="131"/>
                      <a:pt x="166" y="126"/>
                      <a:pt x="167" y="123"/>
                    </a:cubicBezTo>
                    <a:cubicBezTo>
                      <a:pt x="168" y="120"/>
                      <a:pt x="174" y="111"/>
                      <a:pt x="177" y="107"/>
                    </a:cubicBezTo>
                    <a:cubicBezTo>
                      <a:pt x="180" y="103"/>
                      <a:pt x="182" y="95"/>
                      <a:pt x="181" y="90"/>
                    </a:cubicBezTo>
                    <a:cubicBezTo>
                      <a:pt x="180" y="84"/>
                      <a:pt x="180" y="76"/>
                      <a:pt x="178" y="73"/>
                    </a:cubicBezTo>
                    <a:cubicBezTo>
                      <a:pt x="176" y="71"/>
                      <a:pt x="179" y="68"/>
                      <a:pt x="181" y="65"/>
                    </a:cubicBezTo>
                    <a:cubicBezTo>
                      <a:pt x="184" y="63"/>
                      <a:pt x="191" y="58"/>
                      <a:pt x="195" y="56"/>
                    </a:cubicBezTo>
                    <a:cubicBezTo>
                      <a:pt x="199" y="53"/>
                      <a:pt x="202" y="52"/>
                      <a:pt x="202" y="48"/>
                    </a:cubicBezTo>
                    <a:cubicBezTo>
                      <a:pt x="202" y="44"/>
                      <a:pt x="200" y="35"/>
                      <a:pt x="203" y="33"/>
                    </a:cubicBezTo>
                    <a:cubicBezTo>
                      <a:pt x="206" y="31"/>
                      <a:pt x="208" y="34"/>
                      <a:pt x="208" y="41"/>
                    </a:cubicBezTo>
                    <a:cubicBezTo>
                      <a:pt x="207" y="48"/>
                      <a:pt x="207" y="54"/>
                      <a:pt x="204" y="58"/>
                    </a:cubicBezTo>
                    <a:cubicBezTo>
                      <a:pt x="200" y="62"/>
                      <a:pt x="201" y="69"/>
                      <a:pt x="200" y="73"/>
                    </a:cubicBezTo>
                    <a:cubicBezTo>
                      <a:pt x="198" y="77"/>
                      <a:pt x="200" y="79"/>
                      <a:pt x="203" y="82"/>
                    </a:cubicBezTo>
                    <a:cubicBezTo>
                      <a:pt x="205" y="84"/>
                      <a:pt x="211" y="86"/>
                      <a:pt x="216" y="87"/>
                    </a:cubicBezTo>
                    <a:cubicBezTo>
                      <a:pt x="220" y="89"/>
                      <a:pt x="220" y="91"/>
                      <a:pt x="222" y="95"/>
                    </a:cubicBezTo>
                    <a:cubicBezTo>
                      <a:pt x="225" y="98"/>
                      <a:pt x="231" y="94"/>
                      <a:pt x="225" y="89"/>
                    </a:cubicBezTo>
                    <a:cubicBezTo>
                      <a:pt x="220" y="83"/>
                      <a:pt x="215" y="82"/>
                      <a:pt x="211" y="78"/>
                    </a:cubicBezTo>
                    <a:cubicBezTo>
                      <a:pt x="207" y="73"/>
                      <a:pt x="206" y="65"/>
                      <a:pt x="209" y="62"/>
                    </a:cubicBezTo>
                    <a:cubicBezTo>
                      <a:pt x="213" y="58"/>
                      <a:pt x="219" y="61"/>
                      <a:pt x="220" y="66"/>
                    </a:cubicBezTo>
                    <a:cubicBezTo>
                      <a:pt x="220" y="71"/>
                      <a:pt x="230" y="72"/>
                      <a:pt x="228" y="66"/>
                    </a:cubicBezTo>
                    <a:cubicBezTo>
                      <a:pt x="226" y="61"/>
                      <a:pt x="219" y="58"/>
                      <a:pt x="226" y="56"/>
                    </a:cubicBezTo>
                    <a:cubicBezTo>
                      <a:pt x="228" y="55"/>
                      <a:pt x="231" y="54"/>
                      <a:pt x="233" y="54"/>
                    </a:cubicBezTo>
                    <a:cubicBezTo>
                      <a:pt x="232" y="62"/>
                      <a:pt x="232" y="62"/>
                      <a:pt x="232" y="62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9" y="73"/>
                      <a:pt x="249" y="73"/>
                      <a:pt x="249" y="73"/>
                    </a:cubicBezTo>
                    <a:cubicBezTo>
                      <a:pt x="246" y="81"/>
                      <a:pt x="246" y="81"/>
                      <a:pt x="246" y="81"/>
                    </a:cubicBezTo>
                    <a:cubicBezTo>
                      <a:pt x="242" y="80"/>
                      <a:pt x="242" y="80"/>
                      <a:pt x="242" y="80"/>
                    </a:cubicBezTo>
                    <a:cubicBezTo>
                      <a:pt x="236" y="88"/>
                      <a:pt x="236" y="88"/>
                      <a:pt x="236" y="88"/>
                    </a:cubicBezTo>
                    <a:cubicBezTo>
                      <a:pt x="240" y="93"/>
                      <a:pt x="240" y="93"/>
                      <a:pt x="240" y="93"/>
                    </a:cubicBezTo>
                    <a:cubicBezTo>
                      <a:pt x="248" y="98"/>
                      <a:pt x="248" y="98"/>
                      <a:pt x="248" y="98"/>
                    </a:cubicBezTo>
                    <a:cubicBezTo>
                      <a:pt x="248" y="117"/>
                      <a:pt x="248" y="117"/>
                      <a:pt x="248" y="117"/>
                    </a:cubicBezTo>
                    <a:cubicBezTo>
                      <a:pt x="241" y="118"/>
                      <a:pt x="241" y="118"/>
                      <a:pt x="241" y="118"/>
                    </a:cubicBezTo>
                    <a:cubicBezTo>
                      <a:pt x="227" y="133"/>
                      <a:pt x="227" y="133"/>
                      <a:pt x="227" y="133"/>
                    </a:cubicBezTo>
                    <a:cubicBezTo>
                      <a:pt x="227" y="138"/>
                      <a:pt x="227" y="138"/>
                      <a:pt x="227" y="138"/>
                    </a:cubicBezTo>
                    <a:cubicBezTo>
                      <a:pt x="235" y="149"/>
                      <a:pt x="235" y="149"/>
                      <a:pt x="235" y="149"/>
                    </a:cubicBezTo>
                    <a:cubicBezTo>
                      <a:pt x="241" y="149"/>
                      <a:pt x="241" y="149"/>
                      <a:pt x="241" y="149"/>
                    </a:cubicBezTo>
                    <a:cubicBezTo>
                      <a:pt x="242" y="151"/>
                      <a:pt x="242" y="151"/>
                      <a:pt x="242" y="151"/>
                    </a:cubicBezTo>
                    <a:cubicBezTo>
                      <a:pt x="245" y="156"/>
                      <a:pt x="245" y="156"/>
                      <a:pt x="245" y="156"/>
                    </a:cubicBezTo>
                    <a:cubicBezTo>
                      <a:pt x="248" y="152"/>
                      <a:pt x="248" y="152"/>
                      <a:pt x="248" y="152"/>
                    </a:cubicBezTo>
                    <a:cubicBezTo>
                      <a:pt x="253" y="153"/>
                      <a:pt x="253" y="153"/>
                      <a:pt x="253" y="153"/>
                    </a:cubicBezTo>
                    <a:cubicBezTo>
                      <a:pt x="258" y="150"/>
                      <a:pt x="258" y="150"/>
                      <a:pt x="258" y="150"/>
                    </a:cubicBezTo>
                    <a:cubicBezTo>
                      <a:pt x="258" y="150"/>
                      <a:pt x="258" y="155"/>
                      <a:pt x="258" y="156"/>
                    </a:cubicBezTo>
                    <a:cubicBezTo>
                      <a:pt x="258" y="157"/>
                      <a:pt x="260" y="157"/>
                      <a:pt x="260" y="157"/>
                    </a:cubicBezTo>
                    <a:cubicBezTo>
                      <a:pt x="261" y="162"/>
                      <a:pt x="261" y="162"/>
                      <a:pt x="261" y="162"/>
                    </a:cubicBezTo>
                    <a:cubicBezTo>
                      <a:pt x="264" y="172"/>
                      <a:pt x="264" y="172"/>
                      <a:pt x="264" y="172"/>
                    </a:cubicBezTo>
                    <a:cubicBezTo>
                      <a:pt x="260" y="176"/>
                      <a:pt x="260" y="176"/>
                      <a:pt x="260" y="176"/>
                    </a:cubicBezTo>
                    <a:cubicBezTo>
                      <a:pt x="262" y="185"/>
                      <a:pt x="262" y="185"/>
                      <a:pt x="262" y="185"/>
                    </a:cubicBezTo>
                    <a:cubicBezTo>
                      <a:pt x="256" y="195"/>
                      <a:pt x="256" y="195"/>
                      <a:pt x="256" y="195"/>
                    </a:cubicBezTo>
                    <a:cubicBezTo>
                      <a:pt x="251" y="195"/>
                      <a:pt x="251" y="195"/>
                      <a:pt x="251" y="195"/>
                    </a:cubicBezTo>
                    <a:cubicBezTo>
                      <a:pt x="251" y="203"/>
                      <a:pt x="251" y="203"/>
                      <a:pt x="251" y="203"/>
                    </a:cubicBezTo>
                    <a:cubicBezTo>
                      <a:pt x="257" y="208"/>
                      <a:pt x="257" y="208"/>
                      <a:pt x="257" y="208"/>
                    </a:cubicBezTo>
                    <a:cubicBezTo>
                      <a:pt x="251" y="215"/>
                      <a:pt x="251" y="215"/>
                      <a:pt x="251" y="215"/>
                    </a:cubicBezTo>
                    <a:cubicBezTo>
                      <a:pt x="254" y="218"/>
                      <a:pt x="254" y="218"/>
                      <a:pt x="254" y="218"/>
                    </a:cubicBezTo>
                    <a:cubicBezTo>
                      <a:pt x="255" y="224"/>
                      <a:pt x="255" y="224"/>
                      <a:pt x="255" y="224"/>
                    </a:cubicBezTo>
                    <a:cubicBezTo>
                      <a:pt x="261" y="227"/>
                      <a:pt x="261" y="227"/>
                      <a:pt x="261" y="227"/>
                    </a:cubicBezTo>
                    <a:cubicBezTo>
                      <a:pt x="265" y="232"/>
                      <a:pt x="265" y="232"/>
                      <a:pt x="265" y="232"/>
                    </a:cubicBezTo>
                    <a:cubicBezTo>
                      <a:pt x="260" y="239"/>
                      <a:pt x="260" y="239"/>
                      <a:pt x="260" y="239"/>
                    </a:cubicBezTo>
                    <a:cubicBezTo>
                      <a:pt x="263" y="243"/>
                      <a:pt x="263" y="243"/>
                      <a:pt x="263" y="243"/>
                    </a:cubicBezTo>
                    <a:cubicBezTo>
                      <a:pt x="264" y="251"/>
                      <a:pt x="264" y="251"/>
                      <a:pt x="264" y="251"/>
                    </a:cubicBezTo>
                    <a:cubicBezTo>
                      <a:pt x="259" y="253"/>
                      <a:pt x="259" y="253"/>
                      <a:pt x="259" y="253"/>
                    </a:cubicBezTo>
                    <a:cubicBezTo>
                      <a:pt x="262" y="261"/>
                      <a:pt x="262" y="261"/>
                      <a:pt x="262" y="261"/>
                    </a:cubicBezTo>
                    <a:cubicBezTo>
                      <a:pt x="268" y="260"/>
                      <a:pt x="268" y="260"/>
                      <a:pt x="268" y="260"/>
                    </a:cubicBezTo>
                    <a:cubicBezTo>
                      <a:pt x="274" y="266"/>
                      <a:pt x="274" y="266"/>
                      <a:pt x="274" y="266"/>
                    </a:cubicBezTo>
                    <a:cubicBezTo>
                      <a:pt x="277" y="277"/>
                      <a:pt x="277" y="277"/>
                      <a:pt x="277" y="277"/>
                    </a:cubicBezTo>
                    <a:cubicBezTo>
                      <a:pt x="271" y="283"/>
                      <a:pt x="271" y="283"/>
                      <a:pt x="271" y="283"/>
                    </a:cubicBezTo>
                    <a:cubicBezTo>
                      <a:pt x="274" y="289"/>
                      <a:pt x="274" y="289"/>
                      <a:pt x="274" y="289"/>
                    </a:cubicBezTo>
                    <a:cubicBezTo>
                      <a:pt x="280" y="289"/>
                      <a:pt x="280" y="289"/>
                      <a:pt x="280" y="289"/>
                    </a:cubicBezTo>
                    <a:cubicBezTo>
                      <a:pt x="286" y="294"/>
                      <a:pt x="286" y="294"/>
                      <a:pt x="286" y="294"/>
                    </a:cubicBezTo>
                    <a:cubicBezTo>
                      <a:pt x="290" y="290"/>
                      <a:pt x="290" y="290"/>
                      <a:pt x="290" y="290"/>
                    </a:cubicBezTo>
                    <a:cubicBezTo>
                      <a:pt x="290" y="305"/>
                      <a:pt x="290" y="305"/>
                      <a:pt x="290" y="305"/>
                    </a:cubicBezTo>
                    <a:cubicBezTo>
                      <a:pt x="293" y="311"/>
                      <a:pt x="293" y="311"/>
                      <a:pt x="293" y="311"/>
                    </a:cubicBezTo>
                    <a:cubicBezTo>
                      <a:pt x="284" y="319"/>
                      <a:pt x="284" y="319"/>
                      <a:pt x="284" y="319"/>
                    </a:cubicBezTo>
                    <a:cubicBezTo>
                      <a:pt x="278" y="328"/>
                      <a:pt x="278" y="328"/>
                      <a:pt x="278" y="328"/>
                    </a:cubicBezTo>
                    <a:cubicBezTo>
                      <a:pt x="284" y="335"/>
                      <a:pt x="284" y="335"/>
                      <a:pt x="284" y="335"/>
                    </a:cubicBezTo>
                    <a:cubicBezTo>
                      <a:pt x="285" y="344"/>
                      <a:pt x="285" y="344"/>
                      <a:pt x="285" y="344"/>
                    </a:cubicBezTo>
                    <a:cubicBezTo>
                      <a:pt x="279" y="348"/>
                      <a:pt x="279" y="348"/>
                      <a:pt x="279" y="348"/>
                    </a:cubicBezTo>
                    <a:cubicBezTo>
                      <a:pt x="278" y="356"/>
                      <a:pt x="278" y="356"/>
                      <a:pt x="278" y="356"/>
                    </a:cubicBezTo>
                    <a:cubicBezTo>
                      <a:pt x="268" y="366"/>
                      <a:pt x="268" y="366"/>
                      <a:pt x="268" y="366"/>
                    </a:cubicBezTo>
                    <a:cubicBezTo>
                      <a:pt x="264" y="361"/>
                      <a:pt x="264" y="361"/>
                      <a:pt x="264" y="361"/>
                    </a:cubicBezTo>
                    <a:cubicBezTo>
                      <a:pt x="257" y="358"/>
                      <a:pt x="257" y="358"/>
                      <a:pt x="257" y="358"/>
                    </a:cubicBezTo>
                    <a:cubicBezTo>
                      <a:pt x="251" y="361"/>
                      <a:pt x="251" y="361"/>
                      <a:pt x="251" y="361"/>
                    </a:cubicBezTo>
                    <a:cubicBezTo>
                      <a:pt x="245" y="352"/>
                      <a:pt x="245" y="352"/>
                      <a:pt x="245" y="352"/>
                    </a:cubicBezTo>
                    <a:cubicBezTo>
                      <a:pt x="238" y="348"/>
                      <a:pt x="238" y="348"/>
                      <a:pt x="238" y="348"/>
                    </a:cubicBezTo>
                    <a:cubicBezTo>
                      <a:pt x="233" y="352"/>
                      <a:pt x="233" y="352"/>
                      <a:pt x="233" y="352"/>
                    </a:cubicBezTo>
                    <a:cubicBezTo>
                      <a:pt x="226" y="343"/>
                      <a:pt x="226" y="343"/>
                      <a:pt x="226" y="343"/>
                    </a:cubicBezTo>
                    <a:cubicBezTo>
                      <a:pt x="224" y="336"/>
                      <a:pt x="224" y="336"/>
                      <a:pt x="224" y="336"/>
                    </a:cubicBezTo>
                    <a:cubicBezTo>
                      <a:pt x="212" y="343"/>
                      <a:pt x="212" y="343"/>
                      <a:pt x="212" y="343"/>
                    </a:cubicBezTo>
                    <a:cubicBezTo>
                      <a:pt x="209" y="348"/>
                      <a:pt x="209" y="348"/>
                      <a:pt x="209" y="348"/>
                    </a:cubicBezTo>
                    <a:cubicBezTo>
                      <a:pt x="183" y="349"/>
                      <a:pt x="183" y="349"/>
                      <a:pt x="183" y="349"/>
                    </a:cubicBezTo>
                    <a:cubicBezTo>
                      <a:pt x="171" y="340"/>
                      <a:pt x="171" y="340"/>
                      <a:pt x="171" y="340"/>
                    </a:cubicBezTo>
                    <a:cubicBezTo>
                      <a:pt x="172" y="334"/>
                      <a:pt x="172" y="334"/>
                      <a:pt x="172" y="334"/>
                    </a:cubicBezTo>
                    <a:cubicBezTo>
                      <a:pt x="162" y="330"/>
                      <a:pt x="162" y="330"/>
                      <a:pt x="162" y="330"/>
                    </a:cubicBezTo>
                    <a:cubicBezTo>
                      <a:pt x="160" y="333"/>
                      <a:pt x="160" y="333"/>
                      <a:pt x="160" y="333"/>
                    </a:cubicBezTo>
                    <a:cubicBezTo>
                      <a:pt x="150" y="326"/>
                      <a:pt x="150" y="326"/>
                      <a:pt x="150" y="326"/>
                    </a:cubicBezTo>
                    <a:cubicBezTo>
                      <a:pt x="146" y="324"/>
                      <a:pt x="146" y="324"/>
                      <a:pt x="146" y="324"/>
                    </a:cubicBezTo>
                    <a:cubicBezTo>
                      <a:pt x="141" y="327"/>
                      <a:pt x="141" y="327"/>
                      <a:pt x="141" y="327"/>
                    </a:cubicBezTo>
                    <a:cubicBezTo>
                      <a:pt x="132" y="319"/>
                      <a:pt x="132" y="319"/>
                      <a:pt x="132" y="319"/>
                    </a:cubicBezTo>
                    <a:cubicBezTo>
                      <a:pt x="127" y="319"/>
                      <a:pt x="127" y="319"/>
                      <a:pt x="127" y="319"/>
                    </a:cubicBezTo>
                    <a:cubicBezTo>
                      <a:pt x="123" y="311"/>
                      <a:pt x="123" y="311"/>
                      <a:pt x="123" y="311"/>
                    </a:cubicBezTo>
                    <a:cubicBezTo>
                      <a:pt x="106" y="313"/>
                      <a:pt x="106" y="313"/>
                      <a:pt x="106" y="313"/>
                    </a:cubicBezTo>
                    <a:cubicBezTo>
                      <a:pt x="102" y="303"/>
                      <a:pt x="102" y="303"/>
                      <a:pt x="102" y="303"/>
                    </a:cubicBezTo>
                    <a:cubicBezTo>
                      <a:pt x="104" y="298"/>
                      <a:pt x="104" y="298"/>
                      <a:pt x="104" y="298"/>
                    </a:cubicBezTo>
                    <a:cubicBezTo>
                      <a:pt x="97" y="291"/>
                      <a:pt x="97" y="291"/>
                      <a:pt x="97" y="291"/>
                    </a:cubicBezTo>
                    <a:cubicBezTo>
                      <a:pt x="95" y="277"/>
                      <a:pt x="95" y="277"/>
                      <a:pt x="95" y="277"/>
                    </a:cubicBezTo>
                    <a:cubicBezTo>
                      <a:pt x="88" y="268"/>
                      <a:pt x="88" y="268"/>
                      <a:pt x="88" y="268"/>
                    </a:cubicBezTo>
                    <a:cubicBezTo>
                      <a:pt x="79" y="267"/>
                      <a:pt x="79" y="267"/>
                      <a:pt x="79" y="267"/>
                    </a:cubicBezTo>
                    <a:cubicBezTo>
                      <a:pt x="73" y="272"/>
                      <a:pt x="73" y="272"/>
                      <a:pt x="73" y="272"/>
                    </a:cubicBezTo>
                    <a:cubicBezTo>
                      <a:pt x="68" y="266"/>
                      <a:pt x="68" y="266"/>
                      <a:pt x="68" y="266"/>
                    </a:cubicBezTo>
                    <a:cubicBezTo>
                      <a:pt x="64" y="272"/>
                      <a:pt x="64" y="272"/>
                      <a:pt x="64" y="272"/>
                    </a:cubicBezTo>
                    <a:cubicBezTo>
                      <a:pt x="56" y="272"/>
                      <a:pt x="56" y="272"/>
                      <a:pt x="56" y="272"/>
                    </a:cubicBezTo>
                    <a:cubicBezTo>
                      <a:pt x="50" y="263"/>
                      <a:pt x="50" y="263"/>
                      <a:pt x="50" y="263"/>
                    </a:cubicBezTo>
                    <a:cubicBezTo>
                      <a:pt x="54" y="256"/>
                      <a:pt x="54" y="256"/>
                      <a:pt x="54" y="256"/>
                    </a:cubicBezTo>
                    <a:cubicBezTo>
                      <a:pt x="44" y="246"/>
                      <a:pt x="44" y="246"/>
                      <a:pt x="44" y="246"/>
                    </a:cubicBezTo>
                    <a:cubicBezTo>
                      <a:pt x="31" y="251"/>
                      <a:pt x="31" y="251"/>
                      <a:pt x="31" y="251"/>
                    </a:cubicBezTo>
                    <a:cubicBezTo>
                      <a:pt x="25" y="247"/>
                      <a:pt x="25" y="247"/>
                      <a:pt x="25" y="247"/>
                    </a:cubicBezTo>
                    <a:cubicBezTo>
                      <a:pt x="12" y="246"/>
                      <a:pt x="12" y="246"/>
                      <a:pt x="12" y="24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9" y="216"/>
                      <a:pt x="9" y="216"/>
                      <a:pt x="9" y="216"/>
                    </a:cubicBezTo>
                    <a:cubicBezTo>
                      <a:pt x="10" y="198"/>
                      <a:pt x="10" y="198"/>
                      <a:pt x="10" y="198"/>
                    </a:cubicBezTo>
                    <a:cubicBezTo>
                      <a:pt x="18" y="198"/>
                      <a:pt x="18" y="198"/>
                      <a:pt x="18" y="198"/>
                    </a:cubicBezTo>
                    <a:cubicBezTo>
                      <a:pt x="19" y="191"/>
                      <a:pt x="19" y="191"/>
                      <a:pt x="19" y="191"/>
                    </a:cubicBezTo>
                    <a:cubicBezTo>
                      <a:pt x="35" y="183"/>
                      <a:pt x="35" y="183"/>
                      <a:pt x="35" y="183"/>
                    </a:cubicBezTo>
                    <a:cubicBezTo>
                      <a:pt x="53" y="183"/>
                      <a:pt x="53" y="183"/>
                      <a:pt x="53" y="183"/>
                    </a:cubicBezTo>
                    <a:cubicBezTo>
                      <a:pt x="55" y="175"/>
                      <a:pt x="55" y="175"/>
                      <a:pt x="55" y="175"/>
                    </a:cubicBezTo>
                    <a:cubicBezTo>
                      <a:pt x="60" y="175"/>
                      <a:pt x="60" y="175"/>
                      <a:pt x="60" y="175"/>
                    </a:cubicBezTo>
                    <a:cubicBezTo>
                      <a:pt x="67" y="169"/>
                      <a:pt x="67" y="169"/>
                      <a:pt x="67" y="169"/>
                    </a:cubicBezTo>
                    <a:cubicBezTo>
                      <a:pt x="75" y="165"/>
                      <a:pt x="75" y="165"/>
                      <a:pt x="75" y="165"/>
                    </a:cubicBezTo>
                    <a:cubicBezTo>
                      <a:pt x="69" y="161"/>
                      <a:pt x="69" y="161"/>
                      <a:pt x="69" y="161"/>
                    </a:cubicBezTo>
                    <a:cubicBezTo>
                      <a:pt x="76" y="156"/>
                      <a:pt x="76" y="156"/>
                      <a:pt x="76" y="156"/>
                    </a:cubicBezTo>
                    <a:cubicBezTo>
                      <a:pt x="70" y="150"/>
                      <a:pt x="70" y="150"/>
                      <a:pt x="70" y="150"/>
                    </a:cubicBezTo>
                    <a:cubicBezTo>
                      <a:pt x="72" y="142"/>
                      <a:pt x="72" y="142"/>
                      <a:pt x="72" y="142"/>
                    </a:cubicBezTo>
                    <a:cubicBezTo>
                      <a:pt x="78" y="138"/>
                      <a:pt x="78" y="138"/>
                      <a:pt x="78" y="138"/>
                    </a:cubicBezTo>
                    <a:cubicBezTo>
                      <a:pt x="79" y="128"/>
                      <a:pt x="79" y="128"/>
                      <a:pt x="79" y="128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80" y="112"/>
                      <a:pt x="80" y="112"/>
                      <a:pt x="80" y="112"/>
                    </a:cubicBezTo>
                    <a:close/>
                    <a:moveTo>
                      <a:pt x="163" y="12"/>
                    </a:moveTo>
                    <a:cubicBezTo>
                      <a:pt x="163" y="12"/>
                      <a:pt x="164" y="15"/>
                      <a:pt x="169" y="17"/>
                    </a:cubicBezTo>
                    <a:cubicBezTo>
                      <a:pt x="173" y="20"/>
                      <a:pt x="178" y="16"/>
                      <a:pt x="178" y="12"/>
                    </a:cubicBezTo>
                    <a:cubicBezTo>
                      <a:pt x="177" y="8"/>
                      <a:pt x="175" y="10"/>
                      <a:pt x="176" y="7"/>
                    </a:cubicBezTo>
                    <a:cubicBezTo>
                      <a:pt x="177" y="3"/>
                      <a:pt x="169" y="0"/>
                      <a:pt x="167" y="2"/>
                    </a:cubicBezTo>
                    <a:cubicBezTo>
                      <a:pt x="165" y="4"/>
                      <a:pt x="163" y="11"/>
                      <a:pt x="163" y="1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40" name="Freeform 92">
                <a:extLst>
                  <a:ext uri="{FF2B5EF4-FFF2-40B4-BE49-F238E27FC236}">
                    <a16:creationId xmlns:a16="http://schemas.microsoft.com/office/drawing/2014/main" id="{66071BCB-10EE-0B38-D130-435D2EAB0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974" y="3630396"/>
                <a:ext cx="1581403" cy="1015665"/>
              </a:xfrm>
              <a:custGeom>
                <a:avLst/>
                <a:gdLst>
                  <a:gd name="T0" fmla="*/ 702 w 737"/>
                  <a:gd name="T1" fmla="*/ 373 h 531"/>
                  <a:gd name="T2" fmla="*/ 723 w 737"/>
                  <a:gd name="T3" fmla="*/ 417 h 531"/>
                  <a:gd name="T4" fmla="*/ 687 w 737"/>
                  <a:gd name="T5" fmla="*/ 437 h 531"/>
                  <a:gd name="T6" fmla="*/ 631 w 737"/>
                  <a:gd name="T7" fmla="*/ 435 h 531"/>
                  <a:gd name="T8" fmla="*/ 608 w 737"/>
                  <a:gd name="T9" fmla="*/ 437 h 531"/>
                  <a:gd name="T10" fmla="*/ 579 w 737"/>
                  <a:gd name="T11" fmla="*/ 425 h 531"/>
                  <a:gd name="T12" fmla="*/ 539 w 737"/>
                  <a:gd name="T13" fmla="*/ 429 h 531"/>
                  <a:gd name="T14" fmla="*/ 508 w 737"/>
                  <a:gd name="T15" fmla="*/ 421 h 531"/>
                  <a:gd name="T16" fmla="*/ 469 w 737"/>
                  <a:gd name="T17" fmla="*/ 419 h 531"/>
                  <a:gd name="T18" fmla="*/ 454 w 737"/>
                  <a:gd name="T19" fmla="*/ 477 h 531"/>
                  <a:gd name="T20" fmla="*/ 412 w 737"/>
                  <a:gd name="T21" fmla="*/ 498 h 531"/>
                  <a:gd name="T22" fmla="*/ 389 w 737"/>
                  <a:gd name="T23" fmla="*/ 527 h 531"/>
                  <a:gd name="T24" fmla="*/ 383 w 737"/>
                  <a:gd name="T25" fmla="*/ 525 h 531"/>
                  <a:gd name="T26" fmla="*/ 354 w 737"/>
                  <a:gd name="T27" fmla="*/ 512 h 531"/>
                  <a:gd name="T28" fmla="*/ 331 w 737"/>
                  <a:gd name="T29" fmla="*/ 485 h 531"/>
                  <a:gd name="T30" fmla="*/ 314 w 737"/>
                  <a:gd name="T31" fmla="*/ 471 h 531"/>
                  <a:gd name="T32" fmla="*/ 281 w 737"/>
                  <a:gd name="T33" fmla="*/ 427 h 531"/>
                  <a:gd name="T34" fmla="*/ 239 w 737"/>
                  <a:gd name="T35" fmla="*/ 406 h 531"/>
                  <a:gd name="T36" fmla="*/ 227 w 737"/>
                  <a:gd name="T37" fmla="*/ 421 h 531"/>
                  <a:gd name="T38" fmla="*/ 196 w 737"/>
                  <a:gd name="T39" fmla="*/ 435 h 531"/>
                  <a:gd name="T40" fmla="*/ 162 w 737"/>
                  <a:gd name="T41" fmla="*/ 444 h 531"/>
                  <a:gd name="T42" fmla="*/ 141 w 737"/>
                  <a:gd name="T43" fmla="*/ 439 h 531"/>
                  <a:gd name="T44" fmla="*/ 114 w 737"/>
                  <a:gd name="T45" fmla="*/ 454 h 531"/>
                  <a:gd name="T46" fmla="*/ 96 w 737"/>
                  <a:gd name="T47" fmla="*/ 444 h 531"/>
                  <a:gd name="T48" fmla="*/ 96 w 737"/>
                  <a:gd name="T49" fmla="*/ 412 h 531"/>
                  <a:gd name="T50" fmla="*/ 79 w 737"/>
                  <a:gd name="T51" fmla="*/ 387 h 531"/>
                  <a:gd name="T52" fmla="*/ 58 w 737"/>
                  <a:gd name="T53" fmla="*/ 367 h 531"/>
                  <a:gd name="T54" fmla="*/ 68 w 737"/>
                  <a:gd name="T55" fmla="*/ 346 h 531"/>
                  <a:gd name="T56" fmla="*/ 60 w 737"/>
                  <a:gd name="T57" fmla="*/ 314 h 531"/>
                  <a:gd name="T58" fmla="*/ 66 w 737"/>
                  <a:gd name="T59" fmla="*/ 283 h 531"/>
                  <a:gd name="T60" fmla="*/ 54 w 737"/>
                  <a:gd name="T61" fmla="*/ 252 h 531"/>
                  <a:gd name="T62" fmla="*/ 10 w 737"/>
                  <a:gd name="T63" fmla="*/ 204 h 531"/>
                  <a:gd name="T64" fmla="*/ 0 w 737"/>
                  <a:gd name="T65" fmla="*/ 185 h 531"/>
                  <a:gd name="T66" fmla="*/ 0 w 737"/>
                  <a:gd name="T67" fmla="*/ 175 h 531"/>
                  <a:gd name="T68" fmla="*/ 23 w 737"/>
                  <a:gd name="T69" fmla="*/ 141 h 531"/>
                  <a:gd name="T70" fmla="*/ 23 w 737"/>
                  <a:gd name="T71" fmla="*/ 123 h 531"/>
                  <a:gd name="T72" fmla="*/ 50 w 737"/>
                  <a:gd name="T73" fmla="*/ 96 h 531"/>
                  <a:gd name="T74" fmla="*/ 66 w 737"/>
                  <a:gd name="T75" fmla="*/ 71 h 531"/>
                  <a:gd name="T76" fmla="*/ 96 w 737"/>
                  <a:gd name="T77" fmla="*/ 21 h 531"/>
                  <a:gd name="T78" fmla="*/ 104 w 737"/>
                  <a:gd name="T79" fmla="*/ 33 h 531"/>
                  <a:gd name="T80" fmla="*/ 152 w 737"/>
                  <a:gd name="T81" fmla="*/ 0 h 531"/>
                  <a:gd name="T82" fmla="*/ 162 w 737"/>
                  <a:gd name="T83" fmla="*/ 37 h 531"/>
                  <a:gd name="T84" fmla="*/ 168 w 737"/>
                  <a:gd name="T85" fmla="*/ 100 h 531"/>
                  <a:gd name="T86" fmla="*/ 208 w 737"/>
                  <a:gd name="T87" fmla="*/ 110 h 531"/>
                  <a:gd name="T88" fmla="*/ 256 w 737"/>
                  <a:gd name="T89" fmla="*/ 121 h 531"/>
                  <a:gd name="T90" fmla="*/ 260 w 737"/>
                  <a:gd name="T91" fmla="*/ 154 h 531"/>
                  <a:gd name="T92" fmla="*/ 285 w 737"/>
                  <a:gd name="T93" fmla="*/ 141 h 531"/>
                  <a:gd name="T94" fmla="*/ 308 w 737"/>
                  <a:gd name="T95" fmla="*/ 144 h 531"/>
                  <a:gd name="T96" fmla="*/ 341 w 737"/>
                  <a:gd name="T97" fmla="*/ 164 h 531"/>
                  <a:gd name="T98" fmla="*/ 360 w 737"/>
                  <a:gd name="T99" fmla="*/ 208 h 531"/>
                  <a:gd name="T100" fmla="*/ 364 w 737"/>
                  <a:gd name="T101" fmla="*/ 239 h 531"/>
                  <a:gd name="T102" fmla="*/ 408 w 737"/>
                  <a:gd name="T103" fmla="*/ 252 h 531"/>
                  <a:gd name="T104" fmla="*/ 437 w 737"/>
                  <a:gd name="T105" fmla="*/ 269 h 531"/>
                  <a:gd name="T106" fmla="*/ 456 w 737"/>
                  <a:gd name="T107" fmla="*/ 267 h 531"/>
                  <a:gd name="T108" fmla="*/ 481 w 737"/>
                  <a:gd name="T109" fmla="*/ 275 h 531"/>
                  <a:gd name="T110" fmla="*/ 500 w 737"/>
                  <a:gd name="T111" fmla="*/ 296 h 531"/>
                  <a:gd name="T112" fmla="*/ 579 w 737"/>
                  <a:gd name="T113" fmla="*/ 312 h 531"/>
                  <a:gd name="T114" fmla="*/ 610 w 737"/>
                  <a:gd name="T115" fmla="*/ 287 h 531"/>
                  <a:gd name="T116" fmla="*/ 629 w 737"/>
                  <a:gd name="T117" fmla="*/ 321 h 531"/>
                  <a:gd name="T118" fmla="*/ 654 w 737"/>
                  <a:gd name="T119" fmla="*/ 321 h 531"/>
                  <a:gd name="T120" fmla="*/ 679 w 737"/>
                  <a:gd name="T121" fmla="*/ 333 h 531"/>
                  <a:gd name="T122" fmla="*/ 702 w 737"/>
                  <a:gd name="T123" fmla="*/ 350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37" h="531">
                    <a:moveTo>
                      <a:pt x="702" y="350"/>
                    </a:moveTo>
                    <a:lnTo>
                      <a:pt x="702" y="373"/>
                    </a:lnTo>
                    <a:lnTo>
                      <a:pt x="737" y="396"/>
                    </a:lnTo>
                    <a:lnTo>
                      <a:pt x="723" y="417"/>
                    </a:lnTo>
                    <a:lnTo>
                      <a:pt x="708" y="421"/>
                    </a:lnTo>
                    <a:lnTo>
                      <a:pt x="687" y="437"/>
                    </a:lnTo>
                    <a:lnTo>
                      <a:pt x="658" y="421"/>
                    </a:lnTo>
                    <a:lnTo>
                      <a:pt x="631" y="435"/>
                    </a:lnTo>
                    <a:lnTo>
                      <a:pt x="627" y="450"/>
                    </a:lnTo>
                    <a:lnTo>
                      <a:pt x="608" y="437"/>
                    </a:lnTo>
                    <a:lnTo>
                      <a:pt x="596" y="442"/>
                    </a:lnTo>
                    <a:lnTo>
                      <a:pt x="579" y="425"/>
                    </a:lnTo>
                    <a:lnTo>
                      <a:pt x="564" y="431"/>
                    </a:lnTo>
                    <a:lnTo>
                      <a:pt x="539" y="429"/>
                    </a:lnTo>
                    <a:lnTo>
                      <a:pt x="533" y="421"/>
                    </a:lnTo>
                    <a:lnTo>
                      <a:pt x="508" y="421"/>
                    </a:lnTo>
                    <a:lnTo>
                      <a:pt x="496" y="414"/>
                    </a:lnTo>
                    <a:lnTo>
                      <a:pt x="469" y="419"/>
                    </a:lnTo>
                    <a:lnTo>
                      <a:pt x="454" y="454"/>
                    </a:lnTo>
                    <a:lnTo>
                      <a:pt x="454" y="477"/>
                    </a:lnTo>
                    <a:lnTo>
                      <a:pt x="435" y="481"/>
                    </a:lnTo>
                    <a:lnTo>
                      <a:pt x="412" y="498"/>
                    </a:lnTo>
                    <a:lnTo>
                      <a:pt x="410" y="510"/>
                    </a:lnTo>
                    <a:lnTo>
                      <a:pt x="389" y="527"/>
                    </a:lnTo>
                    <a:lnTo>
                      <a:pt x="383" y="531"/>
                    </a:lnTo>
                    <a:lnTo>
                      <a:pt x="383" y="525"/>
                    </a:lnTo>
                    <a:lnTo>
                      <a:pt x="369" y="517"/>
                    </a:lnTo>
                    <a:lnTo>
                      <a:pt x="354" y="512"/>
                    </a:lnTo>
                    <a:lnTo>
                      <a:pt x="331" y="500"/>
                    </a:lnTo>
                    <a:lnTo>
                      <a:pt x="331" y="485"/>
                    </a:lnTo>
                    <a:lnTo>
                      <a:pt x="314" y="485"/>
                    </a:lnTo>
                    <a:lnTo>
                      <a:pt x="314" y="471"/>
                    </a:lnTo>
                    <a:lnTo>
                      <a:pt x="306" y="450"/>
                    </a:lnTo>
                    <a:lnTo>
                      <a:pt x="281" y="427"/>
                    </a:lnTo>
                    <a:lnTo>
                      <a:pt x="258" y="423"/>
                    </a:lnTo>
                    <a:lnTo>
                      <a:pt x="239" y="406"/>
                    </a:lnTo>
                    <a:lnTo>
                      <a:pt x="227" y="404"/>
                    </a:lnTo>
                    <a:lnTo>
                      <a:pt x="227" y="421"/>
                    </a:lnTo>
                    <a:lnTo>
                      <a:pt x="208" y="425"/>
                    </a:lnTo>
                    <a:lnTo>
                      <a:pt x="196" y="435"/>
                    </a:lnTo>
                    <a:lnTo>
                      <a:pt x="173" y="435"/>
                    </a:lnTo>
                    <a:lnTo>
                      <a:pt x="162" y="444"/>
                    </a:lnTo>
                    <a:lnTo>
                      <a:pt x="148" y="437"/>
                    </a:lnTo>
                    <a:lnTo>
                      <a:pt x="141" y="439"/>
                    </a:lnTo>
                    <a:lnTo>
                      <a:pt x="139" y="454"/>
                    </a:lnTo>
                    <a:lnTo>
                      <a:pt x="114" y="454"/>
                    </a:lnTo>
                    <a:lnTo>
                      <a:pt x="102" y="450"/>
                    </a:lnTo>
                    <a:lnTo>
                      <a:pt x="96" y="444"/>
                    </a:lnTo>
                    <a:lnTo>
                      <a:pt x="93" y="427"/>
                    </a:lnTo>
                    <a:lnTo>
                      <a:pt x="96" y="412"/>
                    </a:lnTo>
                    <a:lnTo>
                      <a:pt x="83" y="408"/>
                    </a:lnTo>
                    <a:lnTo>
                      <a:pt x="79" y="387"/>
                    </a:lnTo>
                    <a:lnTo>
                      <a:pt x="62" y="381"/>
                    </a:lnTo>
                    <a:lnTo>
                      <a:pt x="58" y="367"/>
                    </a:lnTo>
                    <a:lnTo>
                      <a:pt x="66" y="356"/>
                    </a:lnTo>
                    <a:lnTo>
                      <a:pt x="68" y="346"/>
                    </a:lnTo>
                    <a:lnTo>
                      <a:pt x="58" y="331"/>
                    </a:lnTo>
                    <a:lnTo>
                      <a:pt x="60" y="314"/>
                    </a:lnTo>
                    <a:lnTo>
                      <a:pt x="60" y="294"/>
                    </a:lnTo>
                    <a:lnTo>
                      <a:pt x="66" y="283"/>
                    </a:lnTo>
                    <a:lnTo>
                      <a:pt x="66" y="262"/>
                    </a:lnTo>
                    <a:lnTo>
                      <a:pt x="54" y="252"/>
                    </a:lnTo>
                    <a:lnTo>
                      <a:pt x="48" y="235"/>
                    </a:lnTo>
                    <a:lnTo>
                      <a:pt x="10" y="204"/>
                    </a:lnTo>
                    <a:lnTo>
                      <a:pt x="12" y="194"/>
                    </a:lnTo>
                    <a:lnTo>
                      <a:pt x="0" y="185"/>
                    </a:lnTo>
                    <a:lnTo>
                      <a:pt x="2" y="185"/>
                    </a:lnTo>
                    <a:lnTo>
                      <a:pt x="0" y="175"/>
                    </a:lnTo>
                    <a:lnTo>
                      <a:pt x="18" y="156"/>
                    </a:lnTo>
                    <a:lnTo>
                      <a:pt x="23" y="141"/>
                    </a:lnTo>
                    <a:lnTo>
                      <a:pt x="25" y="137"/>
                    </a:lnTo>
                    <a:lnTo>
                      <a:pt x="23" y="123"/>
                    </a:lnTo>
                    <a:lnTo>
                      <a:pt x="29" y="104"/>
                    </a:lnTo>
                    <a:lnTo>
                      <a:pt x="50" y="96"/>
                    </a:lnTo>
                    <a:lnTo>
                      <a:pt x="50" y="77"/>
                    </a:lnTo>
                    <a:lnTo>
                      <a:pt x="66" y="71"/>
                    </a:lnTo>
                    <a:lnTo>
                      <a:pt x="64" y="52"/>
                    </a:lnTo>
                    <a:lnTo>
                      <a:pt x="96" y="21"/>
                    </a:lnTo>
                    <a:lnTo>
                      <a:pt x="108" y="25"/>
                    </a:lnTo>
                    <a:lnTo>
                      <a:pt x="104" y="33"/>
                    </a:lnTo>
                    <a:lnTo>
                      <a:pt x="118" y="31"/>
                    </a:lnTo>
                    <a:lnTo>
                      <a:pt x="152" y="0"/>
                    </a:lnTo>
                    <a:lnTo>
                      <a:pt x="164" y="0"/>
                    </a:lnTo>
                    <a:lnTo>
                      <a:pt x="162" y="37"/>
                    </a:lnTo>
                    <a:lnTo>
                      <a:pt x="143" y="69"/>
                    </a:lnTo>
                    <a:lnTo>
                      <a:pt x="168" y="100"/>
                    </a:lnTo>
                    <a:lnTo>
                      <a:pt x="196" y="102"/>
                    </a:lnTo>
                    <a:lnTo>
                      <a:pt x="208" y="110"/>
                    </a:lnTo>
                    <a:lnTo>
                      <a:pt x="235" y="100"/>
                    </a:lnTo>
                    <a:lnTo>
                      <a:pt x="256" y="121"/>
                    </a:lnTo>
                    <a:lnTo>
                      <a:pt x="248" y="135"/>
                    </a:lnTo>
                    <a:lnTo>
                      <a:pt x="260" y="154"/>
                    </a:lnTo>
                    <a:lnTo>
                      <a:pt x="277" y="154"/>
                    </a:lnTo>
                    <a:lnTo>
                      <a:pt x="285" y="141"/>
                    </a:lnTo>
                    <a:lnTo>
                      <a:pt x="296" y="154"/>
                    </a:lnTo>
                    <a:lnTo>
                      <a:pt x="308" y="144"/>
                    </a:lnTo>
                    <a:lnTo>
                      <a:pt x="327" y="146"/>
                    </a:lnTo>
                    <a:lnTo>
                      <a:pt x="341" y="164"/>
                    </a:lnTo>
                    <a:lnTo>
                      <a:pt x="346" y="194"/>
                    </a:lnTo>
                    <a:lnTo>
                      <a:pt x="360" y="208"/>
                    </a:lnTo>
                    <a:lnTo>
                      <a:pt x="356" y="219"/>
                    </a:lnTo>
                    <a:lnTo>
                      <a:pt x="364" y="239"/>
                    </a:lnTo>
                    <a:lnTo>
                      <a:pt x="400" y="235"/>
                    </a:lnTo>
                    <a:lnTo>
                      <a:pt x="408" y="252"/>
                    </a:lnTo>
                    <a:lnTo>
                      <a:pt x="419" y="252"/>
                    </a:lnTo>
                    <a:lnTo>
                      <a:pt x="437" y="269"/>
                    </a:lnTo>
                    <a:lnTo>
                      <a:pt x="448" y="262"/>
                    </a:lnTo>
                    <a:lnTo>
                      <a:pt x="456" y="267"/>
                    </a:lnTo>
                    <a:lnTo>
                      <a:pt x="477" y="281"/>
                    </a:lnTo>
                    <a:lnTo>
                      <a:pt x="481" y="275"/>
                    </a:lnTo>
                    <a:lnTo>
                      <a:pt x="502" y="283"/>
                    </a:lnTo>
                    <a:lnTo>
                      <a:pt x="500" y="296"/>
                    </a:lnTo>
                    <a:lnTo>
                      <a:pt x="525" y="314"/>
                    </a:lnTo>
                    <a:lnTo>
                      <a:pt x="579" y="312"/>
                    </a:lnTo>
                    <a:lnTo>
                      <a:pt x="585" y="302"/>
                    </a:lnTo>
                    <a:lnTo>
                      <a:pt x="610" y="287"/>
                    </a:lnTo>
                    <a:lnTo>
                      <a:pt x="614" y="302"/>
                    </a:lnTo>
                    <a:lnTo>
                      <a:pt x="629" y="321"/>
                    </a:lnTo>
                    <a:lnTo>
                      <a:pt x="639" y="312"/>
                    </a:lnTo>
                    <a:lnTo>
                      <a:pt x="654" y="321"/>
                    </a:lnTo>
                    <a:lnTo>
                      <a:pt x="667" y="339"/>
                    </a:lnTo>
                    <a:lnTo>
                      <a:pt x="679" y="333"/>
                    </a:lnTo>
                    <a:lnTo>
                      <a:pt x="694" y="339"/>
                    </a:lnTo>
                    <a:lnTo>
                      <a:pt x="702" y="35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solidFill>
                    <a:schemeClr val="bg1">
                      <a:lumMod val="95000"/>
                    </a:schemeClr>
                  </a:solidFill>
                  <a:latin typeface="Lato Light" charset="0"/>
                </a:endParaRPr>
              </a:p>
            </p:txBody>
          </p:sp>
          <p:sp>
            <p:nvSpPr>
              <p:cNvPr id="941" name="Freeform 27">
                <a:extLst>
                  <a:ext uri="{FF2B5EF4-FFF2-40B4-BE49-F238E27FC236}">
                    <a16:creationId xmlns:a16="http://schemas.microsoft.com/office/drawing/2014/main" id="{0C7D61FB-DD7B-E3DB-68DB-CAC0F3EA9489}"/>
                  </a:ext>
                </a:extLst>
              </p:cNvPr>
              <p:cNvSpPr>
                <a:spLocks/>
              </p:cNvSpPr>
              <p:nvPr/>
            </p:nvSpPr>
            <p:spPr bwMode="auto">
              <a:xfrm rot="2742888">
                <a:off x="960949" y="4366511"/>
                <a:ext cx="415467" cy="264935"/>
              </a:xfrm>
              <a:custGeom>
                <a:avLst/>
                <a:gdLst>
                  <a:gd name="T0" fmla="*/ 338 w 1173"/>
                  <a:gd name="T1" fmla="*/ 15 h 748"/>
                  <a:gd name="T2" fmla="*/ 386 w 1173"/>
                  <a:gd name="T3" fmla="*/ 51 h 748"/>
                  <a:gd name="T4" fmla="*/ 402 w 1173"/>
                  <a:gd name="T5" fmla="*/ 78 h 748"/>
                  <a:gd name="T6" fmla="*/ 422 w 1173"/>
                  <a:gd name="T7" fmla="*/ 80 h 748"/>
                  <a:gd name="T8" fmla="*/ 434 w 1173"/>
                  <a:gd name="T9" fmla="*/ 61 h 748"/>
                  <a:gd name="T10" fmla="*/ 465 w 1173"/>
                  <a:gd name="T11" fmla="*/ 119 h 748"/>
                  <a:gd name="T12" fmla="*/ 460 w 1173"/>
                  <a:gd name="T13" fmla="*/ 82 h 748"/>
                  <a:gd name="T14" fmla="*/ 476 w 1173"/>
                  <a:gd name="T15" fmla="*/ 82 h 748"/>
                  <a:gd name="T16" fmla="*/ 513 w 1173"/>
                  <a:gd name="T17" fmla="*/ 102 h 748"/>
                  <a:gd name="T18" fmla="*/ 535 w 1173"/>
                  <a:gd name="T19" fmla="*/ 111 h 748"/>
                  <a:gd name="T20" fmla="*/ 538 w 1173"/>
                  <a:gd name="T21" fmla="*/ 143 h 748"/>
                  <a:gd name="T22" fmla="*/ 547 w 1173"/>
                  <a:gd name="T23" fmla="*/ 151 h 748"/>
                  <a:gd name="T24" fmla="*/ 575 w 1173"/>
                  <a:gd name="T25" fmla="*/ 142 h 748"/>
                  <a:gd name="T26" fmla="*/ 603 w 1173"/>
                  <a:gd name="T27" fmla="*/ 120 h 748"/>
                  <a:gd name="T28" fmla="*/ 589 w 1173"/>
                  <a:gd name="T29" fmla="*/ 154 h 748"/>
                  <a:gd name="T30" fmla="*/ 559 w 1173"/>
                  <a:gd name="T31" fmla="*/ 193 h 748"/>
                  <a:gd name="T32" fmla="*/ 640 w 1173"/>
                  <a:gd name="T33" fmla="*/ 157 h 748"/>
                  <a:gd name="T34" fmla="*/ 618 w 1173"/>
                  <a:gd name="T35" fmla="*/ 184 h 748"/>
                  <a:gd name="T36" fmla="*/ 658 w 1173"/>
                  <a:gd name="T37" fmla="*/ 215 h 748"/>
                  <a:gd name="T38" fmla="*/ 683 w 1173"/>
                  <a:gd name="T39" fmla="*/ 235 h 748"/>
                  <a:gd name="T40" fmla="*/ 731 w 1173"/>
                  <a:gd name="T41" fmla="*/ 283 h 748"/>
                  <a:gd name="T42" fmla="*/ 714 w 1173"/>
                  <a:gd name="T43" fmla="*/ 334 h 748"/>
                  <a:gd name="T44" fmla="*/ 771 w 1173"/>
                  <a:gd name="T45" fmla="*/ 374 h 748"/>
                  <a:gd name="T46" fmla="*/ 830 w 1173"/>
                  <a:gd name="T47" fmla="*/ 383 h 748"/>
                  <a:gd name="T48" fmla="*/ 732 w 1173"/>
                  <a:gd name="T49" fmla="*/ 264 h 748"/>
                  <a:gd name="T50" fmla="*/ 697 w 1173"/>
                  <a:gd name="T51" fmla="*/ 202 h 748"/>
                  <a:gd name="T52" fmla="*/ 923 w 1173"/>
                  <a:gd name="T53" fmla="*/ 348 h 748"/>
                  <a:gd name="T54" fmla="*/ 952 w 1173"/>
                  <a:gd name="T55" fmla="*/ 324 h 748"/>
                  <a:gd name="T56" fmla="*/ 1026 w 1173"/>
                  <a:gd name="T57" fmla="*/ 320 h 748"/>
                  <a:gd name="T58" fmla="*/ 1089 w 1173"/>
                  <a:gd name="T59" fmla="*/ 320 h 748"/>
                  <a:gd name="T60" fmla="*/ 1162 w 1173"/>
                  <a:gd name="T61" fmla="*/ 334 h 748"/>
                  <a:gd name="T62" fmla="*/ 1131 w 1173"/>
                  <a:gd name="T63" fmla="*/ 368 h 748"/>
                  <a:gd name="T64" fmla="*/ 1111 w 1173"/>
                  <a:gd name="T65" fmla="*/ 411 h 748"/>
                  <a:gd name="T66" fmla="*/ 1066 w 1173"/>
                  <a:gd name="T67" fmla="*/ 487 h 748"/>
                  <a:gd name="T68" fmla="*/ 991 w 1173"/>
                  <a:gd name="T69" fmla="*/ 504 h 748"/>
                  <a:gd name="T70" fmla="*/ 865 w 1173"/>
                  <a:gd name="T71" fmla="*/ 454 h 748"/>
                  <a:gd name="T72" fmla="*/ 833 w 1173"/>
                  <a:gd name="T73" fmla="*/ 501 h 748"/>
                  <a:gd name="T74" fmla="*/ 788 w 1173"/>
                  <a:gd name="T75" fmla="*/ 516 h 748"/>
                  <a:gd name="T76" fmla="*/ 715 w 1173"/>
                  <a:gd name="T77" fmla="*/ 573 h 748"/>
                  <a:gd name="T78" fmla="*/ 666 w 1173"/>
                  <a:gd name="T79" fmla="*/ 575 h 748"/>
                  <a:gd name="T80" fmla="*/ 562 w 1173"/>
                  <a:gd name="T81" fmla="*/ 609 h 748"/>
                  <a:gd name="T82" fmla="*/ 505 w 1173"/>
                  <a:gd name="T83" fmla="*/ 683 h 748"/>
                  <a:gd name="T84" fmla="*/ 470 w 1173"/>
                  <a:gd name="T85" fmla="*/ 720 h 748"/>
                  <a:gd name="T86" fmla="*/ 377 w 1173"/>
                  <a:gd name="T87" fmla="*/ 742 h 748"/>
                  <a:gd name="T88" fmla="*/ 298 w 1173"/>
                  <a:gd name="T89" fmla="*/ 705 h 748"/>
                  <a:gd name="T90" fmla="*/ 269 w 1173"/>
                  <a:gd name="T91" fmla="*/ 658 h 748"/>
                  <a:gd name="T92" fmla="*/ 292 w 1173"/>
                  <a:gd name="T93" fmla="*/ 641 h 748"/>
                  <a:gd name="T94" fmla="*/ 295 w 1173"/>
                  <a:gd name="T95" fmla="*/ 584 h 748"/>
                  <a:gd name="T96" fmla="*/ 318 w 1173"/>
                  <a:gd name="T97" fmla="*/ 515 h 748"/>
                  <a:gd name="T98" fmla="*/ 246 w 1173"/>
                  <a:gd name="T99" fmla="*/ 428 h 748"/>
                  <a:gd name="T100" fmla="*/ 171 w 1173"/>
                  <a:gd name="T101" fmla="*/ 400 h 748"/>
                  <a:gd name="T102" fmla="*/ 55 w 1173"/>
                  <a:gd name="T103" fmla="*/ 372 h 748"/>
                  <a:gd name="T104" fmla="*/ 51 w 1173"/>
                  <a:gd name="T105" fmla="*/ 292 h 748"/>
                  <a:gd name="T106" fmla="*/ 93 w 1173"/>
                  <a:gd name="T107" fmla="*/ 280 h 748"/>
                  <a:gd name="T108" fmla="*/ 196 w 1173"/>
                  <a:gd name="T109" fmla="*/ 205 h 748"/>
                  <a:gd name="T110" fmla="*/ 241 w 1173"/>
                  <a:gd name="T111" fmla="*/ 187 h 748"/>
                  <a:gd name="T112" fmla="*/ 303 w 1173"/>
                  <a:gd name="T113" fmla="*/ 162 h 748"/>
                  <a:gd name="T114" fmla="*/ 341 w 1173"/>
                  <a:gd name="T115" fmla="*/ 157 h 748"/>
                  <a:gd name="T116" fmla="*/ 332 w 1173"/>
                  <a:gd name="T117" fmla="*/ 119 h 748"/>
                  <a:gd name="T118" fmla="*/ 327 w 1173"/>
                  <a:gd name="T119" fmla="*/ 94 h 748"/>
                  <a:gd name="T120" fmla="*/ 323 w 1173"/>
                  <a:gd name="T121" fmla="*/ 29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73" h="748">
                    <a:moveTo>
                      <a:pt x="324" y="0"/>
                    </a:moveTo>
                    <a:lnTo>
                      <a:pt x="326" y="1"/>
                    </a:lnTo>
                    <a:lnTo>
                      <a:pt x="327" y="3"/>
                    </a:lnTo>
                    <a:lnTo>
                      <a:pt x="331" y="4"/>
                    </a:lnTo>
                    <a:lnTo>
                      <a:pt x="332" y="6"/>
                    </a:lnTo>
                    <a:lnTo>
                      <a:pt x="335" y="7"/>
                    </a:lnTo>
                    <a:lnTo>
                      <a:pt x="337" y="7"/>
                    </a:lnTo>
                    <a:lnTo>
                      <a:pt x="338" y="10"/>
                    </a:lnTo>
                    <a:lnTo>
                      <a:pt x="334" y="10"/>
                    </a:lnTo>
                    <a:lnTo>
                      <a:pt x="334" y="12"/>
                    </a:lnTo>
                    <a:lnTo>
                      <a:pt x="338" y="15"/>
                    </a:lnTo>
                    <a:lnTo>
                      <a:pt x="340" y="18"/>
                    </a:lnTo>
                    <a:lnTo>
                      <a:pt x="352" y="41"/>
                    </a:lnTo>
                    <a:lnTo>
                      <a:pt x="355" y="44"/>
                    </a:lnTo>
                    <a:lnTo>
                      <a:pt x="368" y="52"/>
                    </a:lnTo>
                    <a:lnTo>
                      <a:pt x="372" y="49"/>
                    </a:lnTo>
                    <a:lnTo>
                      <a:pt x="372" y="43"/>
                    </a:lnTo>
                    <a:lnTo>
                      <a:pt x="372" y="29"/>
                    </a:lnTo>
                    <a:lnTo>
                      <a:pt x="385" y="34"/>
                    </a:lnTo>
                    <a:lnTo>
                      <a:pt x="386" y="37"/>
                    </a:lnTo>
                    <a:lnTo>
                      <a:pt x="386" y="48"/>
                    </a:lnTo>
                    <a:lnTo>
                      <a:pt x="386" y="51"/>
                    </a:lnTo>
                    <a:lnTo>
                      <a:pt x="383" y="54"/>
                    </a:lnTo>
                    <a:lnTo>
                      <a:pt x="394" y="68"/>
                    </a:lnTo>
                    <a:lnTo>
                      <a:pt x="395" y="74"/>
                    </a:lnTo>
                    <a:lnTo>
                      <a:pt x="391" y="77"/>
                    </a:lnTo>
                    <a:lnTo>
                      <a:pt x="391" y="78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5" y="85"/>
                    </a:lnTo>
                    <a:lnTo>
                      <a:pt x="399" y="82"/>
                    </a:lnTo>
                    <a:lnTo>
                      <a:pt x="402" y="78"/>
                    </a:lnTo>
                    <a:lnTo>
                      <a:pt x="403" y="77"/>
                    </a:lnTo>
                    <a:lnTo>
                      <a:pt x="408" y="78"/>
                    </a:lnTo>
                    <a:lnTo>
                      <a:pt x="409" y="82"/>
                    </a:lnTo>
                    <a:lnTo>
                      <a:pt x="411" y="86"/>
                    </a:lnTo>
                    <a:lnTo>
                      <a:pt x="412" y="88"/>
                    </a:lnTo>
                    <a:lnTo>
                      <a:pt x="414" y="89"/>
                    </a:lnTo>
                    <a:lnTo>
                      <a:pt x="419" y="92"/>
                    </a:lnTo>
                    <a:lnTo>
                      <a:pt x="423" y="94"/>
                    </a:lnTo>
                    <a:lnTo>
                      <a:pt x="425" y="89"/>
                    </a:lnTo>
                    <a:lnTo>
                      <a:pt x="423" y="85"/>
                    </a:lnTo>
                    <a:lnTo>
                      <a:pt x="422" y="80"/>
                    </a:lnTo>
                    <a:lnTo>
                      <a:pt x="422" y="75"/>
                    </a:lnTo>
                    <a:lnTo>
                      <a:pt x="426" y="74"/>
                    </a:lnTo>
                    <a:lnTo>
                      <a:pt x="426" y="69"/>
                    </a:lnTo>
                    <a:lnTo>
                      <a:pt x="423" y="69"/>
                    </a:lnTo>
                    <a:lnTo>
                      <a:pt x="420" y="69"/>
                    </a:lnTo>
                    <a:lnTo>
                      <a:pt x="417" y="68"/>
                    </a:lnTo>
                    <a:lnTo>
                      <a:pt x="412" y="63"/>
                    </a:lnTo>
                    <a:lnTo>
                      <a:pt x="411" y="60"/>
                    </a:lnTo>
                    <a:lnTo>
                      <a:pt x="414" y="60"/>
                    </a:lnTo>
                    <a:lnTo>
                      <a:pt x="428" y="60"/>
                    </a:lnTo>
                    <a:lnTo>
                      <a:pt x="434" y="61"/>
                    </a:lnTo>
                    <a:lnTo>
                      <a:pt x="439" y="65"/>
                    </a:lnTo>
                    <a:lnTo>
                      <a:pt x="451" y="82"/>
                    </a:lnTo>
                    <a:lnTo>
                      <a:pt x="460" y="88"/>
                    </a:lnTo>
                    <a:lnTo>
                      <a:pt x="476" y="102"/>
                    </a:lnTo>
                    <a:lnTo>
                      <a:pt x="476" y="105"/>
                    </a:lnTo>
                    <a:lnTo>
                      <a:pt x="473" y="108"/>
                    </a:lnTo>
                    <a:lnTo>
                      <a:pt x="470" y="109"/>
                    </a:lnTo>
                    <a:lnTo>
                      <a:pt x="465" y="109"/>
                    </a:lnTo>
                    <a:lnTo>
                      <a:pt x="460" y="106"/>
                    </a:lnTo>
                    <a:lnTo>
                      <a:pt x="462" y="114"/>
                    </a:lnTo>
                    <a:lnTo>
                      <a:pt x="465" y="119"/>
                    </a:lnTo>
                    <a:lnTo>
                      <a:pt x="471" y="126"/>
                    </a:lnTo>
                    <a:lnTo>
                      <a:pt x="474" y="123"/>
                    </a:lnTo>
                    <a:lnTo>
                      <a:pt x="479" y="123"/>
                    </a:lnTo>
                    <a:lnTo>
                      <a:pt x="484" y="120"/>
                    </a:lnTo>
                    <a:lnTo>
                      <a:pt x="485" y="114"/>
                    </a:lnTo>
                    <a:lnTo>
                      <a:pt x="485" y="105"/>
                    </a:lnTo>
                    <a:lnTo>
                      <a:pt x="484" y="100"/>
                    </a:lnTo>
                    <a:lnTo>
                      <a:pt x="480" y="97"/>
                    </a:lnTo>
                    <a:lnTo>
                      <a:pt x="463" y="83"/>
                    </a:lnTo>
                    <a:lnTo>
                      <a:pt x="460" y="82"/>
                    </a:lnTo>
                    <a:lnTo>
                      <a:pt x="460" y="82"/>
                    </a:lnTo>
                    <a:lnTo>
                      <a:pt x="460" y="78"/>
                    </a:lnTo>
                    <a:lnTo>
                      <a:pt x="460" y="77"/>
                    </a:lnTo>
                    <a:lnTo>
                      <a:pt x="460" y="77"/>
                    </a:lnTo>
                    <a:lnTo>
                      <a:pt x="462" y="77"/>
                    </a:lnTo>
                    <a:lnTo>
                      <a:pt x="465" y="78"/>
                    </a:lnTo>
                    <a:lnTo>
                      <a:pt x="467" y="78"/>
                    </a:lnTo>
                    <a:lnTo>
                      <a:pt x="468" y="80"/>
                    </a:lnTo>
                    <a:lnTo>
                      <a:pt x="471" y="82"/>
                    </a:lnTo>
                    <a:lnTo>
                      <a:pt x="473" y="83"/>
                    </a:lnTo>
                    <a:lnTo>
                      <a:pt x="474" y="85"/>
                    </a:lnTo>
                    <a:lnTo>
                      <a:pt x="476" y="82"/>
                    </a:lnTo>
                    <a:lnTo>
                      <a:pt x="488" y="86"/>
                    </a:lnTo>
                    <a:lnTo>
                      <a:pt x="493" y="89"/>
                    </a:lnTo>
                    <a:lnTo>
                      <a:pt x="490" y="94"/>
                    </a:lnTo>
                    <a:lnTo>
                      <a:pt x="493" y="99"/>
                    </a:lnTo>
                    <a:lnTo>
                      <a:pt x="496" y="97"/>
                    </a:lnTo>
                    <a:lnTo>
                      <a:pt x="507" y="82"/>
                    </a:lnTo>
                    <a:lnTo>
                      <a:pt x="507" y="85"/>
                    </a:lnTo>
                    <a:lnTo>
                      <a:pt x="507" y="91"/>
                    </a:lnTo>
                    <a:lnTo>
                      <a:pt x="507" y="97"/>
                    </a:lnTo>
                    <a:lnTo>
                      <a:pt x="510" y="100"/>
                    </a:lnTo>
                    <a:lnTo>
                      <a:pt x="513" y="102"/>
                    </a:lnTo>
                    <a:lnTo>
                      <a:pt x="514" y="102"/>
                    </a:lnTo>
                    <a:lnTo>
                      <a:pt x="518" y="102"/>
                    </a:lnTo>
                    <a:lnTo>
                      <a:pt x="519" y="100"/>
                    </a:lnTo>
                    <a:lnTo>
                      <a:pt x="521" y="92"/>
                    </a:lnTo>
                    <a:lnTo>
                      <a:pt x="522" y="91"/>
                    </a:lnTo>
                    <a:lnTo>
                      <a:pt x="527" y="91"/>
                    </a:lnTo>
                    <a:lnTo>
                      <a:pt x="530" y="94"/>
                    </a:lnTo>
                    <a:lnTo>
                      <a:pt x="538" y="105"/>
                    </a:lnTo>
                    <a:lnTo>
                      <a:pt x="531" y="106"/>
                    </a:lnTo>
                    <a:lnTo>
                      <a:pt x="530" y="106"/>
                    </a:lnTo>
                    <a:lnTo>
                      <a:pt x="535" y="111"/>
                    </a:lnTo>
                    <a:lnTo>
                      <a:pt x="541" y="114"/>
                    </a:lnTo>
                    <a:lnTo>
                      <a:pt x="544" y="119"/>
                    </a:lnTo>
                    <a:lnTo>
                      <a:pt x="544" y="126"/>
                    </a:lnTo>
                    <a:lnTo>
                      <a:pt x="541" y="128"/>
                    </a:lnTo>
                    <a:lnTo>
                      <a:pt x="535" y="131"/>
                    </a:lnTo>
                    <a:lnTo>
                      <a:pt x="533" y="133"/>
                    </a:lnTo>
                    <a:lnTo>
                      <a:pt x="533" y="137"/>
                    </a:lnTo>
                    <a:lnTo>
                      <a:pt x="530" y="145"/>
                    </a:lnTo>
                    <a:lnTo>
                      <a:pt x="530" y="148"/>
                    </a:lnTo>
                    <a:lnTo>
                      <a:pt x="538" y="140"/>
                    </a:lnTo>
                    <a:lnTo>
                      <a:pt x="538" y="143"/>
                    </a:lnTo>
                    <a:lnTo>
                      <a:pt x="538" y="145"/>
                    </a:lnTo>
                    <a:lnTo>
                      <a:pt x="536" y="147"/>
                    </a:lnTo>
                    <a:lnTo>
                      <a:pt x="536" y="148"/>
                    </a:lnTo>
                    <a:lnTo>
                      <a:pt x="538" y="148"/>
                    </a:lnTo>
                    <a:lnTo>
                      <a:pt x="539" y="147"/>
                    </a:lnTo>
                    <a:lnTo>
                      <a:pt x="541" y="145"/>
                    </a:lnTo>
                    <a:lnTo>
                      <a:pt x="541" y="143"/>
                    </a:lnTo>
                    <a:lnTo>
                      <a:pt x="544" y="143"/>
                    </a:lnTo>
                    <a:lnTo>
                      <a:pt x="544" y="153"/>
                    </a:lnTo>
                    <a:lnTo>
                      <a:pt x="544" y="156"/>
                    </a:lnTo>
                    <a:lnTo>
                      <a:pt x="547" y="151"/>
                    </a:lnTo>
                    <a:lnTo>
                      <a:pt x="547" y="142"/>
                    </a:lnTo>
                    <a:lnTo>
                      <a:pt x="548" y="134"/>
                    </a:lnTo>
                    <a:lnTo>
                      <a:pt x="553" y="128"/>
                    </a:lnTo>
                    <a:lnTo>
                      <a:pt x="559" y="126"/>
                    </a:lnTo>
                    <a:lnTo>
                      <a:pt x="564" y="130"/>
                    </a:lnTo>
                    <a:lnTo>
                      <a:pt x="562" y="131"/>
                    </a:lnTo>
                    <a:lnTo>
                      <a:pt x="559" y="137"/>
                    </a:lnTo>
                    <a:lnTo>
                      <a:pt x="562" y="147"/>
                    </a:lnTo>
                    <a:lnTo>
                      <a:pt x="565" y="151"/>
                    </a:lnTo>
                    <a:lnTo>
                      <a:pt x="570" y="150"/>
                    </a:lnTo>
                    <a:lnTo>
                      <a:pt x="575" y="142"/>
                    </a:lnTo>
                    <a:lnTo>
                      <a:pt x="576" y="137"/>
                    </a:lnTo>
                    <a:lnTo>
                      <a:pt x="578" y="133"/>
                    </a:lnTo>
                    <a:lnTo>
                      <a:pt x="579" y="133"/>
                    </a:lnTo>
                    <a:lnTo>
                      <a:pt x="584" y="134"/>
                    </a:lnTo>
                    <a:lnTo>
                      <a:pt x="589" y="134"/>
                    </a:lnTo>
                    <a:lnTo>
                      <a:pt x="592" y="130"/>
                    </a:lnTo>
                    <a:lnTo>
                      <a:pt x="590" y="125"/>
                    </a:lnTo>
                    <a:lnTo>
                      <a:pt x="587" y="122"/>
                    </a:lnTo>
                    <a:lnTo>
                      <a:pt x="582" y="116"/>
                    </a:lnTo>
                    <a:lnTo>
                      <a:pt x="582" y="113"/>
                    </a:lnTo>
                    <a:lnTo>
                      <a:pt x="603" y="120"/>
                    </a:lnTo>
                    <a:lnTo>
                      <a:pt x="606" y="122"/>
                    </a:lnTo>
                    <a:lnTo>
                      <a:pt x="606" y="126"/>
                    </a:lnTo>
                    <a:lnTo>
                      <a:pt x="607" y="128"/>
                    </a:lnTo>
                    <a:lnTo>
                      <a:pt x="607" y="131"/>
                    </a:lnTo>
                    <a:lnTo>
                      <a:pt x="606" y="137"/>
                    </a:lnTo>
                    <a:lnTo>
                      <a:pt x="604" y="140"/>
                    </a:lnTo>
                    <a:lnTo>
                      <a:pt x="599" y="147"/>
                    </a:lnTo>
                    <a:lnTo>
                      <a:pt x="598" y="148"/>
                    </a:lnTo>
                    <a:lnTo>
                      <a:pt x="595" y="151"/>
                    </a:lnTo>
                    <a:lnTo>
                      <a:pt x="592" y="153"/>
                    </a:lnTo>
                    <a:lnTo>
                      <a:pt x="589" y="154"/>
                    </a:lnTo>
                    <a:lnTo>
                      <a:pt x="586" y="154"/>
                    </a:lnTo>
                    <a:lnTo>
                      <a:pt x="582" y="156"/>
                    </a:lnTo>
                    <a:lnTo>
                      <a:pt x="581" y="165"/>
                    </a:lnTo>
                    <a:lnTo>
                      <a:pt x="579" y="168"/>
                    </a:lnTo>
                    <a:lnTo>
                      <a:pt x="575" y="170"/>
                    </a:lnTo>
                    <a:lnTo>
                      <a:pt x="573" y="174"/>
                    </a:lnTo>
                    <a:lnTo>
                      <a:pt x="572" y="179"/>
                    </a:lnTo>
                    <a:lnTo>
                      <a:pt x="570" y="182"/>
                    </a:lnTo>
                    <a:lnTo>
                      <a:pt x="567" y="185"/>
                    </a:lnTo>
                    <a:lnTo>
                      <a:pt x="559" y="190"/>
                    </a:lnTo>
                    <a:lnTo>
                      <a:pt x="559" y="193"/>
                    </a:lnTo>
                    <a:lnTo>
                      <a:pt x="572" y="190"/>
                    </a:lnTo>
                    <a:lnTo>
                      <a:pt x="582" y="185"/>
                    </a:lnTo>
                    <a:lnTo>
                      <a:pt x="612" y="157"/>
                    </a:lnTo>
                    <a:lnTo>
                      <a:pt x="616" y="156"/>
                    </a:lnTo>
                    <a:lnTo>
                      <a:pt x="627" y="153"/>
                    </a:lnTo>
                    <a:lnTo>
                      <a:pt x="632" y="150"/>
                    </a:lnTo>
                    <a:lnTo>
                      <a:pt x="640" y="140"/>
                    </a:lnTo>
                    <a:lnTo>
                      <a:pt x="641" y="145"/>
                    </a:lnTo>
                    <a:lnTo>
                      <a:pt x="641" y="150"/>
                    </a:lnTo>
                    <a:lnTo>
                      <a:pt x="641" y="154"/>
                    </a:lnTo>
                    <a:lnTo>
                      <a:pt x="640" y="157"/>
                    </a:lnTo>
                    <a:lnTo>
                      <a:pt x="637" y="157"/>
                    </a:lnTo>
                    <a:lnTo>
                      <a:pt x="629" y="159"/>
                    </a:lnTo>
                    <a:lnTo>
                      <a:pt x="627" y="159"/>
                    </a:lnTo>
                    <a:lnTo>
                      <a:pt x="624" y="160"/>
                    </a:lnTo>
                    <a:lnTo>
                      <a:pt x="620" y="162"/>
                    </a:lnTo>
                    <a:lnTo>
                      <a:pt x="618" y="165"/>
                    </a:lnTo>
                    <a:lnTo>
                      <a:pt x="616" y="170"/>
                    </a:lnTo>
                    <a:lnTo>
                      <a:pt x="616" y="176"/>
                    </a:lnTo>
                    <a:lnTo>
                      <a:pt x="612" y="182"/>
                    </a:lnTo>
                    <a:lnTo>
                      <a:pt x="610" y="187"/>
                    </a:lnTo>
                    <a:lnTo>
                      <a:pt x="618" y="184"/>
                    </a:lnTo>
                    <a:lnTo>
                      <a:pt x="626" y="179"/>
                    </a:lnTo>
                    <a:lnTo>
                      <a:pt x="632" y="176"/>
                    </a:lnTo>
                    <a:lnTo>
                      <a:pt x="640" y="179"/>
                    </a:lnTo>
                    <a:lnTo>
                      <a:pt x="644" y="188"/>
                    </a:lnTo>
                    <a:lnTo>
                      <a:pt x="641" y="198"/>
                    </a:lnTo>
                    <a:lnTo>
                      <a:pt x="635" y="205"/>
                    </a:lnTo>
                    <a:lnTo>
                      <a:pt x="630" y="211"/>
                    </a:lnTo>
                    <a:lnTo>
                      <a:pt x="637" y="210"/>
                    </a:lnTo>
                    <a:lnTo>
                      <a:pt x="641" y="211"/>
                    </a:lnTo>
                    <a:lnTo>
                      <a:pt x="652" y="215"/>
                    </a:lnTo>
                    <a:lnTo>
                      <a:pt x="658" y="215"/>
                    </a:lnTo>
                    <a:lnTo>
                      <a:pt x="669" y="208"/>
                    </a:lnTo>
                    <a:lnTo>
                      <a:pt x="675" y="207"/>
                    </a:lnTo>
                    <a:lnTo>
                      <a:pt x="675" y="210"/>
                    </a:lnTo>
                    <a:lnTo>
                      <a:pt x="672" y="211"/>
                    </a:lnTo>
                    <a:lnTo>
                      <a:pt x="667" y="216"/>
                    </a:lnTo>
                    <a:lnTo>
                      <a:pt x="664" y="221"/>
                    </a:lnTo>
                    <a:lnTo>
                      <a:pt x="672" y="222"/>
                    </a:lnTo>
                    <a:lnTo>
                      <a:pt x="675" y="224"/>
                    </a:lnTo>
                    <a:lnTo>
                      <a:pt x="677" y="225"/>
                    </a:lnTo>
                    <a:lnTo>
                      <a:pt x="680" y="232"/>
                    </a:lnTo>
                    <a:lnTo>
                      <a:pt x="683" y="235"/>
                    </a:lnTo>
                    <a:lnTo>
                      <a:pt x="686" y="236"/>
                    </a:lnTo>
                    <a:lnTo>
                      <a:pt x="701" y="235"/>
                    </a:lnTo>
                    <a:lnTo>
                      <a:pt x="705" y="236"/>
                    </a:lnTo>
                    <a:lnTo>
                      <a:pt x="711" y="253"/>
                    </a:lnTo>
                    <a:lnTo>
                      <a:pt x="714" y="256"/>
                    </a:lnTo>
                    <a:lnTo>
                      <a:pt x="718" y="258"/>
                    </a:lnTo>
                    <a:lnTo>
                      <a:pt x="720" y="261"/>
                    </a:lnTo>
                    <a:lnTo>
                      <a:pt x="722" y="266"/>
                    </a:lnTo>
                    <a:lnTo>
                      <a:pt x="723" y="272"/>
                    </a:lnTo>
                    <a:lnTo>
                      <a:pt x="729" y="278"/>
                    </a:lnTo>
                    <a:lnTo>
                      <a:pt x="731" y="283"/>
                    </a:lnTo>
                    <a:lnTo>
                      <a:pt x="735" y="310"/>
                    </a:lnTo>
                    <a:lnTo>
                      <a:pt x="737" y="312"/>
                    </a:lnTo>
                    <a:lnTo>
                      <a:pt x="737" y="314"/>
                    </a:lnTo>
                    <a:lnTo>
                      <a:pt x="737" y="317"/>
                    </a:lnTo>
                    <a:lnTo>
                      <a:pt x="735" y="320"/>
                    </a:lnTo>
                    <a:lnTo>
                      <a:pt x="732" y="323"/>
                    </a:lnTo>
                    <a:lnTo>
                      <a:pt x="729" y="324"/>
                    </a:lnTo>
                    <a:lnTo>
                      <a:pt x="726" y="327"/>
                    </a:lnTo>
                    <a:lnTo>
                      <a:pt x="717" y="329"/>
                    </a:lnTo>
                    <a:lnTo>
                      <a:pt x="714" y="331"/>
                    </a:lnTo>
                    <a:lnTo>
                      <a:pt x="714" y="334"/>
                    </a:lnTo>
                    <a:lnTo>
                      <a:pt x="717" y="337"/>
                    </a:lnTo>
                    <a:lnTo>
                      <a:pt x="725" y="352"/>
                    </a:lnTo>
                    <a:lnTo>
                      <a:pt x="729" y="357"/>
                    </a:lnTo>
                    <a:lnTo>
                      <a:pt x="745" y="369"/>
                    </a:lnTo>
                    <a:lnTo>
                      <a:pt x="748" y="369"/>
                    </a:lnTo>
                    <a:lnTo>
                      <a:pt x="751" y="368"/>
                    </a:lnTo>
                    <a:lnTo>
                      <a:pt x="756" y="366"/>
                    </a:lnTo>
                    <a:lnTo>
                      <a:pt x="760" y="366"/>
                    </a:lnTo>
                    <a:lnTo>
                      <a:pt x="765" y="368"/>
                    </a:lnTo>
                    <a:lnTo>
                      <a:pt x="769" y="371"/>
                    </a:lnTo>
                    <a:lnTo>
                      <a:pt x="771" y="374"/>
                    </a:lnTo>
                    <a:lnTo>
                      <a:pt x="777" y="377"/>
                    </a:lnTo>
                    <a:lnTo>
                      <a:pt x="810" y="389"/>
                    </a:lnTo>
                    <a:lnTo>
                      <a:pt x="813" y="391"/>
                    </a:lnTo>
                    <a:lnTo>
                      <a:pt x="816" y="395"/>
                    </a:lnTo>
                    <a:lnTo>
                      <a:pt x="820" y="400"/>
                    </a:lnTo>
                    <a:lnTo>
                      <a:pt x="825" y="402"/>
                    </a:lnTo>
                    <a:lnTo>
                      <a:pt x="830" y="402"/>
                    </a:lnTo>
                    <a:lnTo>
                      <a:pt x="833" y="399"/>
                    </a:lnTo>
                    <a:lnTo>
                      <a:pt x="839" y="391"/>
                    </a:lnTo>
                    <a:lnTo>
                      <a:pt x="834" y="386"/>
                    </a:lnTo>
                    <a:lnTo>
                      <a:pt x="830" y="383"/>
                    </a:lnTo>
                    <a:lnTo>
                      <a:pt x="825" y="383"/>
                    </a:lnTo>
                    <a:lnTo>
                      <a:pt x="820" y="380"/>
                    </a:lnTo>
                    <a:lnTo>
                      <a:pt x="817" y="377"/>
                    </a:lnTo>
                    <a:lnTo>
                      <a:pt x="816" y="374"/>
                    </a:lnTo>
                    <a:lnTo>
                      <a:pt x="814" y="371"/>
                    </a:lnTo>
                    <a:lnTo>
                      <a:pt x="811" y="369"/>
                    </a:lnTo>
                    <a:lnTo>
                      <a:pt x="808" y="369"/>
                    </a:lnTo>
                    <a:lnTo>
                      <a:pt x="807" y="366"/>
                    </a:lnTo>
                    <a:lnTo>
                      <a:pt x="746" y="281"/>
                    </a:lnTo>
                    <a:lnTo>
                      <a:pt x="734" y="267"/>
                    </a:lnTo>
                    <a:lnTo>
                      <a:pt x="732" y="264"/>
                    </a:lnTo>
                    <a:lnTo>
                      <a:pt x="725" y="253"/>
                    </a:lnTo>
                    <a:lnTo>
                      <a:pt x="720" y="241"/>
                    </a:lnTo>
                    <a:lnTo>
                      <a:pt x="717" y="238"/>
                    </a:lnTo>
                    <a:lnTo>
                      <a:pt x="715" y="235"/>
                    </a:lnTo>
                    <a:lnTo>
                      <a:pt x="712" y="235"/>
                    </a:lnTo>
                    <a:lnTo>
                      <a:pt x="711" y="232"/>
                    </a:lnTo>
                    <a:lnTo>
                      <a:pt x="709" y="227"/>
                    </a:lnTo>
                    <a:lnTo>
                      <a:pt x="705" y="219"/>
                    </a:lnTo>
                    <a:lnTo>
                      <a:pt x="705" y="218"/>
                    </a:lnTo>
                    <a:lnTo>
                      <a:pt x="705" y="215"/>
                    </a:lnTo>
                    <a:lnTo>
                      <a:pt x="697" y="202"/>
                    </a:lnTo>
                    <a:lnTo>
                      <a:pt x="706" y="199"/>
                    </a:lnTo>
                    <a:lnTo>
                      <a:pt x="723" y="235"/>
                    </a:lnTo>
                    <a:lnTo>
                      <a:pt x="805" y="354"/>
                    </a:lnTo>
                    <a:lnTo>
                      <a:pt x="847" y="383"/>
                    </a:lnTo>
                    <a:lnTo>
                      <a:pt x="856" y="385"/>
                    </a:lnTo>
                    <a:lnTo>
                      <a:pt x="907" y="371"/>
                    </a:lnTo>
                    <a:lnTo>
                      <a:pt x="913" y="366"/>
                    </a:lnTo>
                    <a:lnTo>
                      <a:pt x="921" y="358"/>
                    </a:lnTo>
                    <a:lnTo>
                      <a:pt x="921" y="354"/>
                    </a:lnTo>
                    <a:lnTo>
                      <a:pt x="923" y="351"/>
                    </a:lnTo>
                    <a:lnTo>
                      <a:pt x="923" y="348"/>
                    </a:lnTo>
                    <a:lnTo>
                      <a:pt x="927" y="348"/>
                    </a:lnTo>
                    <a:lnTo>
                      <a:pt x="929" y="346"/>
                    </a:lnTo>
                    <a:lnTo>
                      <a:pt x="933" y="340"/>
                    </a:lnTo>
                    <a:lnTo>
                      <a:pt x="935" y="338"/>
                    </a:lnTo>
                    <a:lnTo>
                      <a:pt x="935" y="331"/>
                    </a:lnTo>
                    <a:lnTo>
                      <a:pt x="938" y="323"/>
                    </a:lnTo>
                    <a:lnTo>
                      <a:pt x="941" y="317"/>
                    </a:lnTo>
                    <a:lnTo>
                      <a:pt x="946" y="314"/>
                    </a:lnTo>
                    <a:lnTo>
                      <a:pt x="953" y="315"/>
                    </a:lnTo>
                    <a:lnTo>
                      <a:pt x="953" y="318"/>
                    </a:lnTo>
                    <a:lnTo>
                      <a:pt x="952" y="324"/>
                    </a:lnTo>
                    <a:lnTo>
                      <a:pt x="950" y="332"/>
                    </a:lnTo>
                    <a:lnTo>
                      <a:pt x="952" y="337"/>
                    </a:lnTo>
                    <a:lnTo>
                      <a:pt x="957" y="341"/>
                    </a:lnTo>
                    <a:lnTo>
                      <a:pt x="978" y="354"/>
                    </a:lnTo>
                    <a:lnTo>
                      <a:pt x="989" y="357"/>
                    </a:lnTo>
                    <a:lnTo>
                      <a:pt x="1000" y="355"/>
                    </a:lnTo>
                    <a:lnTo>
                      <a:pt x="1008" y="344"/>
                    </a:lnTo>
                    <a:lnTo>
                      <a:pt x="1012" y="332"/>
                    </a:lnTo>
                    <a:lnTo>
                      <a:pt x="1012" y="331"/>
                    </a:lnTo>
                    <a:lnTo>
                      <a:pt x="1020" y="326"/>
                    </a:lnTo>
                    <a:lnTo>
                      <a:pt x="1026" y="320"/>
                    </a:lnTo>
                    <a:lnTo>
                      <a:pt x="1032" y="318"/>
                    </a:lnTo>
                    <a:lnTo>
                      <a:pt x="1065" y="318"/>
                    </a:lnTo>
                    <a:lnTo>
                      <a:pt x="1069" y="315"/>
                    </a:lnTo>
                    <a:lnTo>
                      <a:pt x="1072" y="312"/>
                    </a:lnTo>
                    <a:lnTo>
                      <a:pt x="1077" y="314"/>
                    </a:lnTo>
                    <a:lnTo>
                      <a:pt x="1080" y="318"/>
                    </a:lnTo>
                    <a:lnTo>
                      <a:pt x="1077" y="326"/>
                    </a:lnTo>
                    <a:lnTo>
                      <a:pt x="1082" y="326"/>
                    </a:lnTo>
                    <a:lnTo>
                      <a:pt x="1083" y="323"/>
                    </a:lnTo>
                    <a:lnTo>
                      <a:pt x="1086" y="321"/>
                    </a:lnTo>
                    <a:lnTo>
                      <a:pt x="1089" y="320"/>
                    </a:lnTo>
                    <a:lnTo>
                      <a:pt x="1094" y="321"/>
                    </a:lnTo>
                    <a:lnTo>
                      <a:pt x="1103" y="327"/>
                    </a:lnTo>
                    <a:lnTo>
                      <a:pt x="1110" y="327"/>
                    </a:lnTo>
                    <a:lnTo>
                      <a:pt x="1127" y="324"/>
                    </a:lnTo>
                    <a:lnTo>
                      <a:pt x="1131" y="326"/>
                    </a:lnTo>
                    <a:lnTo>
                      <a:pt x="1139" y="335"/>
                    </a:lnTo>
                    <a:lnTo>
                      <a:pt x="1144" y="340"/>
                    </a:lnTo>
                    <a:lnTo>
                      <a:pt x="1148" y="338"/>
                    </a:lnTo>
                    <a:lnTo>
                      <a:pt x="1153" y="332"/>
                    </a:lnTo>
                    <a:lnTo>
                      <a:pt x="1157" y="332"/>
                    </a:lnTo>
                    <a:lnTo>
                      <a:pt x="1162" y="334"/>
                    </a:lnTo>
                    <a:lnTo>
                      <a:pt x="1167" y="340"/>
                    </a:lnTo>
                    <a:lnTo>
                      <a:pt x="1171" y="352"/>
                    </a:lnTo>
                    <a:lnTo>
                      <a:pt x="1173" y="361"/>
                    </a:lnTo>
                    <a:lnTo>
                      <a:pt x="1171" y="366"/>
                    </a:lnTo>
                    <a:lnTo>
                      <a:pt x="1162" y="369"/>
                    </a:lnTo>
                    <a:lnTo>
                      <a:pt x="1159" y="369"/>
                    </a:lnTo>
                    <a:lnTo>
                      <a:pt x="1156" y="368"/>
                    </a:lnTo>
                    <a:lnTo>
                      <a:pt x="1147" y="363"/>
                    </a:lnTo>
                    <a:lnTo>
                      <a:pt x="1140" y="363"/>
                    </a:lnTo>
                    <a:lnTo>
                      <a:pt x="1134" y="365"/>
                    </a:lnTo>
                    <a:lnTo>
                      <a:pt x="1131" y="368"/>
                    </a:lnTo>
                    <a:lnTo>
                      <a:pt x="1130" y="375"/>
                    </a:lnTo>
                    <a:lnTo>
                      <a:pt x="1131" y="378"/>
                    </a:lnTo>
                    <a:lnTo>
                      <a:pt x="1133" y="380"/>
                    </a:lnTo>
                    <a:lnTo>
                      <a:pt x="1133" y="383"/>
                    </a:lnTo>
                    <a:lnTo>
                      <a:pt x="1131" y="386"/>
                    </a:lnTo>
                    <a:lnTo>
                      <a:pt x="1130" y="388"/>
                    </a:lnTo>
                    <a:lnTo>
                      <a:pt x="1123" y="388"/>
                    </a:lnTo>
                    <a:lnTo>
                      <a:pt x="1120" y="389"/>
                    </a:lnTo>
                    <a:lnTo>
                      <a:pt x="1116" y="394"/>
                    </a:lnTo>
                    <a:lnTo>
                      <a:pt x="1113" y="402"/>
                    </a:lnTo>
                    <a:lnTo>
                      <a:pt x="1111" y="411"/>
                    </a:lnTo>
                    <a:lnTo>
                      <a:pt x="1108" y="434"/>
                    </a:lnTo>
                    <a:lnTo>
                      <a:pt x="1108" y="443"/>
                    </a:lnTo>
                    <a:lnTo>
                      <a:pt x="1110" y="451"/>
                    </a:lnTo>
                    <a:lnTo>
                      <a:pt x="1117" y="460"/>
                    </a:lnTo>
                    <a:lnTo>
                      <a:pt x="1122" y="467"/>
                    </a:lnTo>
                    <a:lnTo>
                      <a:pt x="1120" y="471"/>
                    </a:lnTo>
                    <a:lnTo>
                      <a:pt x="1117" y="476"/>
                    </a:lnTo>
                    <a:lnTo>
                      <a:pt x="1097" y="484"/>
                    </a:lnTo>
                    <a:lnTo>
                      <a:pt x="1071" y="484"/>
                    </a:lnTo>
                    <a:lnTo>
                      <a:pt x="1068" y="485"/>
                    </a:lnTo>
                    <a:lnTo>
                      <a:pt x="1066" y="487"/>
                    </a:lnTo>
                    <a:lnTo>
                      <a:pt x="1065" y="490"/>
                    </a:lnTo>
                    <a:lnTo>
                      <a:pt x="1063" y="496"/>
                    </a:lnTo>
                    <a:lnTo>
                      <a:pt x="1062" y="498"/>
                    </a:lnTo>
                    <a:lnTo>
                      <a:pt x="1057" y="499"/>
                    </a:lnTo>
                    <a:lnTo>
                      <a:pt x="1031" y="494"/>
                    </a:lnTo>
                    <a:lnTo>
                      <a:pt x="1015" y="484"/>
                    </a:lnTo>
                    <a:lnTo>
                      <a:pt x="1015" y="487"/>
                    </a:lnTo>
                    <a:lnTo>
                      <a:pt x="1006" y="484"/>
                    </a:lnTo>
                    <a:lnTo>
                      <a:pt x="1000" y="490"/>
                    </a:lnTo>
                    <a:lnTo>
                      <a:pt x="995" y="499"/>
                    </a:lnTo>
                    <a:lnTo>
                      <a:pt x="991" y="504"/>
                    </a:lnTo>
                    <a:lnTo>
                      <a:pt x="969" y="502"/>
                    </a:lnTo>
                    <a:lnTo>
                      <a:pt x="950" y="505"/>
                    </a:lnTo>
                    <a:lnTo>
                      <a:pt x="944" y="502"/>
                    </a:lnTo>
                    <a:lnTo>
                      <a:pt x="943" y="494"/>
                    </a:lnTo>
                    <a:lnTo>
                      <a:pt x="940" y="490"/>
                    </a:lnTo>
                    <a:lnTo>
                      <a:pt x="932" y="479"/>
                    </a:lnTo>
                    <a:lnTo>
                      <a:pt x="929" y="476"/>
                    </a:lnTo>
                    <a:lnTo>
                      <a:pt x="910" y="465"/>
                    </a:lnTo>
                    <a:lnTo>
                      <a:pt x="890" y="457"/>
                    </a:lnTo>
                    <a:lnTo>
                      <a:pt x="878" y="454"/>
                    </a:lnTo>
                    <a:lnTo>
                      <a:pt x="865" y="454"/>
                    </a:lnTo>
                    <a:lnTo>
                      <a:pt x="853" y="457"/>
                    </a:lnTo>
                    <a:lnTo>
                      <a:pt x="844" y="462"/>
                    </a:lnTo>
                    <a:lnTo>
                      <a:pt x="828" y="474"/>
                    </a:lnTo>
                    <a:lnTo>
                      <a:pt x="825" y="477"/>
                    </a:lnTo>
                    <a:lnTo>
                      <a:pt x="825" y="482"/>
                    </a:lnTo>
                    <a:lnTo>
                      <a:pt x="824" y="485"/>
                    </a:lnTo>
                    <a:lnTo>
                      <a:pt x="822" y="488"/>
                    </a:lnTo>
                    <a:lnTo>
                      <a:pt x="824" y="493"/>
                    </a:lnTo>
                    <a:lnTo>
                      <a:pt x="825" y="494"/>
                    </a:lnTo>
                    <a:lnTo>
                      <a:pt x="833" y="498"/>
                    </a:lnTo>
                    <a:lnTo>
                      <a:pt x="833" y="501"/>
                    </a:lnTo>
                    <a:lnTo>
                      <a:pt x="830" y="502"/>
                    </a:lnTo>
                    <a:lnTo>
                      <a:pt x="820" y="502"/>
                    </a:lnTo>
                    <a:lnTo>
                      <a:pt x="816" y="504"/>
                    </a:lnTo>
                    <a:lnTo>
                      <a:pt x="813" y="508"/>
                    </a:lnTo>
                    <a:lnTo>
                      <a:pt x="813" y="513"/>
                    </a:lnTo>
                    <a:lnTo>
                      <a:pt x="814" y="525"/>
                    </a:lnTo>
                    <a:lnTo>
                      <a:pt x="800" y="515"/>
                    </a:lnTo>
                    <a:lnTo>
                      <a:pt x="799" y="516"/>
                    </a:lnTo>
                    <a:lnTo>
                      <a:pt x="797" y="518"/>
                    </a:lnTo>
                    <a:lnTo>
                      <a:pt x="794" y="519"/>
                    </a:lnTo>
                    <a:lnTo>
                      <a:pt x="788" y="516"/>
                    </a:lnTo>
                    <a:lnTo>
                      <a:pt x="783" y="519"/>
                    </a:lnTo>
                    <a:lnTo>
                      <a:pt x="776" y="532"/>
                    </a:lnTo>
                    <a:lnTo>
                      <a:pt x="771" y="536"/>
                    </a:lnTo>
                    <a:lnTo>
                      <a:pt x="759" y="539"/>
                    </a:lnTo>
                    <a:lnTo>
                      <a:pt x="754" y="542"/>
                    </a:lnTo>
                    <a:lnTo>
                      <a:pt x="748" y="555"/>
                    </a:lnTo>
                    <a:lnTo>
                      <a:pt x="742" y="572"/>
                    </a:lnTo>
                    <a:lnTo>
                      <a:pt x="734" y="584"/>
                    </a:lnTo>
                    <a:lnTo>
                      <a:pt x="722" y="583"/>
                    </a:lnTo>
                    <a:lnTo>
                      <a:pt x="718" y="578"/>
                    </a:lnTo>
                    <a:lnTo>
                      <a:pt x="715" y="573"/>
                    </a:lnTo>
                    <a:lnTo>
                      <a:pt x="712" y="569"/>
                    </a:lnTo>
                    <a:lnTo>
                      <a:pt x="706" y="566"/>
                    </a:lnTo>
                    <a:lnTo>
                      <a:pt x="697" y="566"/>
                    </a:lnTo>
                    <a:lnTo>
                      <a:pt x="694" y="566"/>
                    </a:lnTo>
                    <a:lnTo>
                      <a:pt x="691" y="567"/>
                    </a:lnTo>
                    <a:lnTo>
                      <a:pt x="689" y="570"/>
                    </a:lnTo>
                    <a:lnTo>
                      <a:pt x="688" y="572"/>
                    </a:lnTo>
                    <a:lnTo>
                      <a:pt x="684" y="573"/>
                    </a:lnTo>
                    <a:lnTo>
                      <a:pt x="680" y="575"/>
                    </a:lnTo>
                    <a:lnTo>
                      <a:pt x="671" y="573"/>
                    </a:lnTo>
                    <a:lnTo>
                      <a:pt x="666" y="575"/>
                    </a:lnTo>
                    <a:lnTo>
                      <a:pt x="661" y="578"/>
                    </a:lnTo>
                    <a:lnTo>
                      <a:pt x="641" y="573"/>
                    </a:lnTo>
                    <a:lnTo>
                      <a:pt x="632" y="578"/>
                    </a:lnTo>
                    <a:lnTo>
                      <a:pt x="612" y="590"/>
                    </a:lnTo>
                    <a:lnTo>
                      <a:pt x="601" y="596"/>
                    </a:lnTo>
                    <a:lnTo>
                      <a:pt x="579" y="601"/>
                    </a:lnTo>
                    <a:lnTo>
                      <a:pt x="570" y="604"/>
                    </a:lnTo>
                    <a:lnTo>
                      <a:pt x="562" y="612"/>
                    </a:lnTo>
                    <a:lnTo>
                      <a:pt x="562" y="610"/>
                    </a:lnTo>
                    <a:lnTo>
                      <a:pt x="562" y="610"/>
                    </a:lnTo>
                    <a:lnTo>
                      <a:pt x="562" y="609"/>
                    </a:lnTo>
                    <a:lnTo>
                      <a:pt x="561" y="610"/>
                    </a:lnTo>
                    <a:lnTo>
                      <a:pt x="550" y="626"/>
                    </a:lnTo>
                    <a:lnTo>
                      <a:pt x="548" y="629"/>
                    </a:lnTo>
                    <a:lnTo>
                      <a:pt x="545" y="632"/>
                    </a:lnTo>
                    <a:lnTo>
                      <a:pt x="536" y="649"/>
                    </a:lnTo>
                    <a:lnTo>
                      <a:pt x="525" y="677"/>
                    </a:lnTo>
                    <a:lnTo>
                      <a:pt x="522" y="683"/>
                    </a:lnTo>
                    <a:lnTo>
                      <a:pt x="519" y="683"/>
                    </a:lnTo>
                    <a:lnTo>
                      <a:pt x="513" y="683"/>
                    </a:lnTo>
                    <a:lnTo>
                      <a:pt x="508" y="683"/>
                    </a:lnTo>
                    <a:lnTo>
                      <a:pt x="505" y="683"/>
                    </a:lnTo>
                    <a:lnTo>
                      <a:pt x="505" y="683"/>
                    </a:lnTo>
                    <a:lnTo>
                      <a:pt x="504" y="685"/>
                    </a:lnTo>
                    <a:lnTo>
                      <a:pt x="504" y="685"/>
                    </a:lnTo>
                    <a:lnTo>
                      <a:pt x="504" y="686"/>
                    </a:lnTo>
                    <a:lnTo>
                      <a:pt x="502" y="688"/>
                    </a:lnTo>
                    <a:lnTo>
                      <a:pt x="497" y="697"/>
                    </a:lnTo>
                    <a:lnTo>
                      <a:pt x="493" y="700"/>
                    </a:lnTo>
                    <a:lnTo>
                      <a:pt x="480" y="703"/>
                    </a:lnTo>
                    <a:lnTo>
                      <a:pt x="476" y="708"/>
                    </a:lnTo>
                    <a:lnTo>
                      <a:pt x="474" y="714"/>
                    </a:lnTo>
                    <a:lnTo>
                      <a:pt x="470" y="720"/>
                    </a:lnTo>
                    <a:lnTo>
                      <a:pt x="467" y="723"/>
                    </a:lnTo>
                    <a:lnTo>
                      <a:pt x="457" y="729"/>
                    </a:lnTo>
                    <a:lnTo>
                      <a:pt x="453" y="731"/>
                    </a:lnTo>
                    <a:lnTo>
                      <a:pt x="446" y="733"/>
                    </a:lnTo>
                    <a:lnTo>
                      <a:pt x="416" y="746"/>
                    </a:lnTo>
                    <a:lnTo>
                      <a:pt x="411" y="748"/>
                    </a:lnTo>
                    <a:lnTo>
                      <a:pt x="411" y="748"/>
                    </a:lnTo>
                    <a:lnTo>
                      <a:pt x="405" y="746"/>
                    </a:lnTo>
                    <a:lnTo>
                      <a:pt x="386" y="740"/>
                    </a:lnTo>
                    <a:lnTo>
                      <a:pt x="383" y="740"/>
                    </a:lnTo>
                    <a:lnTo>
                      <a:pt x="377" y="742"/>
                    </a:lnTo>
                    <a:lnTo>
                      <a:pt x="374" y="742"/>
                    </a:lnTo>
                    <a:lnTo>
                      <a:pt x="355" y="742"/>
                    </a:lnTo>
                    <a:lnTo>
                      <a:pt x="349" y="740"/>
                    </a:lnTo>
                    <a:lnTo>
                      <a:pt x="327" y="729"/>
                    </a:lnTo>
                    <a:lnTo>
                      <a:pt x="324" y="726"/>
                    </a:lnTo>
                    <a:lnTo>
                      <a:pt x="323" y="719"/>
                    </a:lnTo>
                    <a:lnTo>
                      <a:pt x="321" y="716"/>
                    </a:lnTo>
                    <a:lnTo>
                      <a:pt x="312" y="705"/>
                    </a:lnTo>
                    <a:lnTo>
                      <a:pt x="309" y="702"/>
                    </a:lnTo>
                    <a:lnTo>
                      <a:pt x="304" y="702"/>
                    </a:lnTo>
                    <a:lnTo>
                      <a:pt x="298" y="705"/>
                    </a:lnTo>
                    <a:lnTo>
                      <a:pt x="292" y="705"/>
                    </a:lnTo>
                    <a:lnTo>
                      <a:pt x="287" y="700"/>
                    </a:lnTo>
                    <a:lnTo>
                      <a:pt x="283" y="697"/>
                    </a:lnTo>
                    <a:lnTo>
                      <a:pt x="253" y="675"/>
                    </a:lnTo>
                    <a:lnTo>
                      <a:pt x="250" y="671"/>
                    </a:lnTo>
                    <a:lnTo>
                      <a:pt x="250" y="666"/>
                    </a:lnTo>
                    <a:lnTo>
                      <a:pt x="250" y="666"/>
                    </a:lnTo>
                    <a:lnTo>
                      <a:pt x="252" y="668"/>
                    </a:lnTo>
                    <a:lnTo>
                      <a:pt x="261" y="665"/>
                    </a:lnTo>
                    <a:lnTo>
                      <a:pt x="263" y="665"/>
                    </a:lnTo>
                    <a:lnTo>
                      <a:pt x="269" y="658"/>
                    </a:lnTo>
                    <a:lnTo>
                      <a:pt x="272" y="658"/>
                    </a:lnTo>
                    <a:lnTo>
                      <a:pt x="278" y="658"/>
                    </a:lnTo>
                    <a:lnTo>
                      <a:pt x="281" y="658"/>
                    </a:lnTo>
                    <a:lnTo>
                      <a:pt x="283" y="657"/>
                    </a:lnTo>
                    <a:lnTo>
                      <a:pt x="287" y="655"/>
                    </a:lnTo>
                    <a:lnTo>
                      <a:pt x="301" y="655"/>
                    </a:lnTo>
                    <a:lnTo>
                      <a:pt x="307" y="654"/>
                    </a:lnTo>
                    <a:lnTo>
                      <a:pt x="303" y="652"/>
                    </a:lnTo>
                    <a:lnTo>
                      <a:pt x="293" y="649"/>
                    </a:lnTo>
                    <a:lnTo>
                      <a:pt x="292" y="647"/>
                    </a:lnTo>
                    <a:lnTo>
                      <a:pt x="292" y="641"/>
                    </a:lnTo>
                    <a:lnTo>
                      <a:pt x="293" y="637"/>
                    </a:lnTo>
                    <a:lnTo>
                      <a:pt x="297" y="632"/>
                    </a:lnTo>
                    <a:lnTo>
                      <a:pt x="300" y="629"/>
                    </a:lnTo>
                    <a:lnTo>
                      <a:pt x="301" y="623"/>
                    </a:lnTo>
                    <a:lnTo>
                      <a:pt x="300" y="618"/>
                    </a:lnTo>
                    <a:lnTo>
                      <a:pt x="298" y="610"/>
                    </a:lnTo>
                    <a:lnTo>
                      <a:pt x="295" y="600"/>
                    </a:lnTo>
                    <a:lnTo>
                      <a:pt x="293" y="593"/>
                    </a:lnTo>
                    <a:lnTo>
                      <a:pt x="292" y="587"/>
                    </a:lnTo>
                    <a:lnTo>
                      <a:pt x="293" y="586"/>
                    </a:lnTo>
                    <a:lnTo>
                      <a:pt x="295" y="584"/>
                    </a:lnTo>
                    <a:lnTo>
                      <a:pt x="295" y="583"/>
                    </a:lnTo>
                    <a:lnTo>
                      <a:pt x="298" y="575"/>
                    </a:lnTo>
                    <a:lnTo>
                      <a:pt x="300" y="567"/>
                    </a:lnTo>
                    <a:lnTo>
                      <a:pt x="304" y="562"/>
                    </a:lnTo>
                    <a:lnTo>
                      <a:pt x="309" y="561"/>
                    </a:lnTo>
                    <a:lnTo>
                      <a:pt x="315" y="558"/>
                    </a:lnTo>
                    <a:lnTo>
                      <a:pt x="318" y="553"/>
                    </a:lnTo>
                    <a:lnTo>
                      <a:pt x="320" y="547"/>
                    </a:lnTo>
                    <a:lnTo>
                      <a:pt x="321" y="539"/>
                    </a:lnTo>
                    <a:lnTo>
                      <a:pt x="321" y="530"/>
                    </a:lnTo>
                    <a:lnTo>
                      <a:pt x="318" y="515"/>
                    </a:lnTo>
                    <a:lnTo>
                      <a:pt x="317" y="507"/>
                    </a:lnTo>
                    <a:lnTo>
                      <a:pt x="317" y="505"/>
                    </a:lnTo>
                    <a:lnTo>
                      <a:pt x="310" y="494"/>
                    </a:lnTo>
                    <a:lnTo>
                      <a:pt x="310" y="491"/>
                    </a:lnTo>
                    <a:lnTo>
                      <a:pt x="309" y="481"/>
                    </a:lnTo>
                    <a:lnTo>
                      <a:pt x="304" y="465"/>
                    </a:lnTo>
                    <a:lnTo>
                      <a:pt x="298" y="456"/>
                    </a:lnTo>
                    <a:lnTo>
                      <a:pt x="278" y="443"/>
                    </a:lnTo>
                    <a:lnTo>
                      <a:pt x="263" y="429"/>
                    </a:lnTo>
                    <a:lnTo>
                      <a:pt x="258" y="426"/>
                    </a:lnTo>
                    <a:lnTo>
                      <a:pt x="246" y="428"/>
                    </a:lnTo>
                    <a:lnTo>
                      <a:pt x="236" y="433"/>
                    </a:lnTo>
                    <a:lnTo>
                      <a:pt x="225" y="439"/>
                    </a:lnTo>
                    <a:lnTo>
                      <a:pt x="219" y="440"/>
                    </a:lnTo>
                    <a:lnTo>
                      <a:pt x="216" y="436"/>
                    </a:lnTo>
                    <a:lnTo>
                      <a:pt x="213" y="431"/>
                    </a:lnTo>
                    <a:lnTo>
                      <a:pt x="207" y="428"/>
                    </a:lnTo>
                    <a:lnTo>
                      <a:pt x="195" y="423"/>
                    </a:lnTo>
                    <a:lnTo>
                      <a:pt x="190" y="420"/>
                    </a:lnTo>
                    <a:lnTo>
                      <a:pt x="181" y="408"/>
                    </a:lnTo>
                    <a:lnTo>
                      <a:pt x="173" y="403"/>
                    </a:lnTo>
                    <a:lnTo>
                      <a:pt x="171" y="400"/>
                    </a:lnTo>
                    <a:lnTo>
                      <a:pt x="168" y="394"/>
                    </a:lnTo>
                    <a:lnTo>
                      <a:pt x="165" y="392"/>
                    </a:lnTo>
                    <a:lnTo>
                      <a:pt x="161" y="389"/>
                    </a:lnTo>
                    <a:lnTo>
                      <a:pt x="157" y="389"/>
                    </a:lnTo>
                    <a:lnTo>
                      <a:pt x="139" y="372"/>
                    </a:lnTo>
                    <a:lnTo>
                      <a:pt x="130" y="366"/>
                    </a:lnTo>
                    <a:lnTo>
                      <a:pt x="117" y="361"/>
                    </a:lnTo>
                    <a:lnTo>
                      <a:pt x="76" y="357"/>
                    </a:lnTo>
                    <a:lnTo>
                      <a:pt x="69" y="358"/>
                    </a:lnTo>
                    <a:lnTo>
                      <a:pt x="65" y="361"/>
                    </a:lnTo>
                    <a:lnTo>
                      <a:pt x="55" y="372"/>
                    </a:lnTo>
                    <a:lnTo>
                      <a:pt x="51" y="375"/>
                    </a:lnTo>
                    <a:lnTo>
                      <a:pt x="31" y="375"/>
                    </a:lnTo>
                    <a:lnTo>
                      <a:pt x="24" y="372"/>
                    </a:lnTo>
                    <a:lnTo>
                      <a:pt x="15" y="368"/>
                    </a:lnTo>
                    <a:lnTo>
                      <a:pt x="7" y="366"/>
                    </a:lnTo>
                    <a:lnTo>
                      <a:pt x="1" y="344"/>
                    </a:lnTo>
                    <a:lnTo>
                      <a:pt x="0" y="340"/>
                    </a:lnTo>
                    <a:lnTo>
                      <a:pt x="3" y="329"/>
                    </a:lnTo>
                    <a:lnTo>
                      <a:pt x="12" y="320"/>
                    </a:lnTo>
                    <a:lnTo>
                      <a:pt x="45" y="293"/>
                    </a:lnTo>
                    <a:lnTo>
                      <a:pt x="51" y="292"/>
                    </a:lnTo>
                    <a:lnTo>
                      <a:pt x="57" y="292"/>
                    </a:lnTo>
                    <a:lnTo>
                      <a:pt x="63" y="290"/>
                    </a:lnTo>
                    <a:lnTo>
                      <a:pt x="66" y="287"/>
                    </a:lnTo>
                    <a:lnTo>
                      <a:pt x="71" y="284"/>
                    </a:lnTo>
                    <a:lnTo>
                      <a:pt x="74" y="281"/>
                    </a:lnTo>
                    <a:lnTo>
                      <a:pt x="76" y="278"/>
                    </a:lnTo>
                    <a:lnTo>
                      <a:pt x="77" y="276"/>
                    </a:lnTo>
                    <a:lnTo>
                      <a:pt x="82" y="276"/>
                    </a:lnTo>
                    <a:lnTo>
                      <a:pt x="85" y="276"/>
                    </a:lnTo>
                    <a:lnTo>
                      <a:pt x="89" y="278"/>
                    </a:lnTo>
                    <a:lnTo>
                      <a:pt x="93" y="280"/>
                    </a:lnTo>
                    <a:lnTo>
                      <a:pt x="97" y="278"/>
                    </a:lnTo>
                    <a:lnTo>
                      <a:pt x="97" y="275"/>
                    </a:lnTo>
                    <a:lnTo>
                      <a:pt x="97" y="270"/>
                    </a:lnTo>
                    <a:lnTo>
                      <a:pt x="96" y="267"/>
                    </a:lnTo>
                    <a:lnTo>
                      <a:pt x="97" y="264"/>
                    </a:lnTo>
                    <a:lnTo>
                      <a:pt x="99" y="262"/>
                    </a:lnTo>
                    <a:lnTo>
                      <a:pt x="100" y="259"/>
                    </a:lnTo>
                    <a:lnTo>
                      <a:pt x="108" y="250"/>
                    </a:lnTo>
                    <a:lnTo>
                      <a:pt x="128" y="238"/>
                    </a:lnTo>
                    <a:lnTo>
                      <a:pt x="191" y="207"/>
                    </a:lnTo>
                    <a:lnTo>
                      <a:pt x="196" y="205"/>
                    </a:lnTo>
                    <a:lnTo>
                      <a:pt x="198" y="199"/>
                    </a:lnTo>
                    <a:lnTo>
                      <a:pt x="196" y="198"/>
                    </a:lnTo>
                    <a:lnTo>
                      <a:pt x="193" y="196"/>
                    </a:lnTo>
                    <a:lnTo>
                      <a:pt x="191" y="194"/>
                    </a:lnTo>
                    <a:lnTo>
                      <a:pt x="191" y="190"/>
                    </a:lnTo>
                    <a:lnTo>
                      <a:pt x="193" y="188"/>
                    </a:lnTo>
                    <a:lnTo>
                      <a:pt x="196" y="190"/>
                    </a:lnTo>
                    <a:lnTo>
                      <a:pt x="201" y="196"/>
                    </a:lnTo>
                    <a:lnTo>
                      <a:pt x="212" y="202"/>
                    </a:lnTo>
                    <a:lnTo>
                      <a:pt x="221" y="201"/>
                    </a:lnTo>
                    <a:lnTo>
                      <a:pt x="241" y="187"/>
                    </a:lnTo>
                    <a:lnTo>
                      <a:pt x="252" y="184"/>
                    </a:lnTo>
                    <a:lnTo>
                      <a:pt x="253" y="181"/>
                    </a:lnTo>
                    <a:lnTo>
                      <a:pt x="261" y="171"/>
                    </a:lnTo>
                    <a:lnTo>
                      <a:pt x="266" y="170"/>
                    </a:lnTo>
                    <a:lnTo>
                      <a:pt x="278" y="162"/>
                    </a:lnTo>
                    <a:lnTo>
                      <a:pt x="283" y="159"/>
                    </a:lnTo>
                    <a:lnTo>
                      <a:pt x="284" y="160"/>
                    </a:lnTo>
                    <a:lnTo>
                      <a:pt x="289" y="164"/>
                    </a:lnTo>
                    <a:lnTo>
                      <a:pt x="292" y="165"/>
                    </a:lnTo>
                    <a:lnTo>
                      <a:pt x="295" y="165"/>
                    </a:lnTo>
                    <a:lnTo>
                      <a:pt x="303" y="162"/>
                    </a:lnTo>
                    <a:lnTo>
                      <a:pt x="309" y="154"/>
                    </a:lnTo>
                    <a:lnTo>
                      <a:pt x="315" y="150"/>
                    </a:lnTo>
                    <a:lnTo>
                      <a:pt x="318" y="150"/>
                    </a:lnTo>
                    <a:lnTo>
                      <a:pt x="321" y="148"/>
                    </a:lnTo>
                    <a:lnTo>
                      <a:pt x="324" y="150"/>
                    </a:lnTo>
                    <a:lnTo>
                      <a:pt x="327" y="151"/>
                    </a:lnTo>
                    <a:lnTo>
                      <a:pt x="329" y="153"/>
                    </a:lnTo>
                    <a:lnTo>
                      <a:pt x="331" y="156"/>
                    </a:lnTo>
                    <a:lnTo>
                      <a:pt x="332" y="157"/>
                    </a:lnTo>
                    <a:lnTo>
                      <a:pt x="335" y="157"/>
                    </a:lnTo>
                    <a:lnTo>
                      <a:pt x="341" y="157"/>
                    </a:lnTo>
                    <a:lnTo>
                      <a:pt x="341" y="153"/>
                    </a:lnTo>
                    <a:lnTo>
                      <a:pt x="341" y="143"/>
                    </a:lnTo>
                    <a:lnTo>
                      <a:pt x="341" y="136"/>
                    </a:lnTo>
                    <a:lnTo>
                      <a:pt x="346" y="137"/>
                    </a:lnTo>
                    <a:lnTo>
                      <a:pt x="351" y="134"/>
                    </a:lnTo>
                    <a:lnTo>
                      <a:pt x="360" y="133"/>
                    </a:lnTo>
                    <a:lnTo>
                      <a:pt x="365" y="130"/>
                    </a:lnTo>
                    <a:lnTo>
                      <a:pt x="360" y="125"/>
                    </a:lnTo>
                    <a:lnTo>
                      <a:pt x="355" y="122"/>
                    </a:lnTo>
                    <a:lnTo>
                      <a:pt x="338" y="117"/>
                    </a:lnTo>
                    <a:lnTo>
                      <a:pt x="332" y="119"/>
                    </a:lnTo>
                    <a:lnTo>
                      <a:pt x="327" y="120"/>
                    </a:lnTo>
                    <a:lnTo>
                      <a:pt x="326" y="122"/>
                    </a:lnTo>
                    <a:lnTo>
                      <a:pt x="324" y="123"/>
                    </a:lnTo>
                    <a:lnTo>
                      <a:pt x="321" y="120"/>
                    </a:lnTo>
                    <a:lnTo>
                      <a:pt x="326" y="114"/>
                    </a:lnTo>
                    <a:lnTo>
                      <a:pt x="329" y="109"/>
                    </a:lnTo>
                    <a:lnTo>
                      <a:pt x="327" y="106"/>
                    </a:lnTo>
                    <a:lnTo>
                      <a:pt x="324" y="105"/>
                    </a:lnTo>
                    <a:lnTo>
                      <a:pt x="324" y="102"/>
                    </a:lnTo>
                    <a:lnTo>
                      <a:pt x="326" y="99"/>
                    </a:lnTo>
                    <a:lnTo>
                      <a:pt x="327" y="94"/>
                    </a:lnTo>
                    <a:lnTo>
                      <a:pt x="327" y="92"/>
                    </a:lnTo>
                    <a:lnTo>
                      <a:pt x="323" y="78"/>
                    </a:lnTo>
                    <a:lnTo>
                      <a:pt x="323" y="74"/>
                    </a:lnTo>
                    <a:lnTo>
                      <a:pt x="326" y="69"/>
                    </a:lnTo>
                    <a:lnTo>
                      <a:pt x="329" y="65"/>
                    </a:lnTo>
                    <a:lnTo>
                      <a:pt x="327" y="58"/>
                    </a:lnTo>
                    <a:lnTo>
                      <a:pt x="320" y="41"/>
                    </a:lnTo>
                    <a:lnTo>
                      <a:pt x="318" y="41"/>
                    </a:lnTo>
                    <a:lnTo>
                      <a:pt x="321" y="38"/>
                    </a:lnTo>
                    <a:lnTo>
                      <a:pt x="323" y="34"/>
                    </a:lnTo>
                    <a:lnTo>
                      <a:pt x="323" y="29"/>
                    </a:lnTo>
                    <a:lnTo>
                      <a:pt x="321" y="20"/>
                    </a:lnTo>
                    <a:lnTo>
                      <a:pt x="320" y="12"/>
                    </a:lnTo>
                    <a:lnTo>
                      <a:pt x="318" y="4"/>
                    </a:lnTo>
                    <a:lnTo>
                      <a:pt x="318" y="3"/>
                    </a:lnTo>
                    <a:lnTo>
                      <a:pt x="321" y="1"/>
                    </a:lnTo>
                    <a:lnTo>
                      <a:pt x="323" y="0"/>
                    </a:lnTo>
                    <a:lnTo>
                      <a:pt x="324" y="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05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25" name="Freeform 74">
              <a:extLst>
                <a:ext uri="{FF2B5EF4-FFF2-40B4-BE49-F238E27FC236}">
                  <a16:creationId xmlns:a16="http://schemas.microsoft.com/office/drawing/2014/main" id="{50B79DB0-76AA-AD7A-943D-FA9544DF8851}"/>
                </a:ext>
              </a:extLst>
            </p:cNvPr>
            <p:cNvSpPr>
              <a:spLocks/>
            </p:cNvSpPr>
            <p:nvPr/>
          </p:nvSpPr>
          <p:spPr bwMode="auto">
            <a:xfrm rot="7317468">
              <a:off x="1636281" y="3415150"/>
              <a:ext cx="114328" cy="204815"/>
            </a:xfrm>
            <a:custGeom>
              <a:avLst/>
              <a:gdLst>
                <a:gd name="T0" fmla="*/ 12 w 19"/>
                <a:gd name="T1" fmla="*/ 2 h 31"/>
                <a:gd name="T2" fmla="*/ 7 w 19"/>
                <a:gd name="T3" fmla="*/ 0 h 31"/>
                <a:gd name="T4" fmla="*/ 5 w 19"/>
                <a:gd name="T5" fmla="*/ 6 h 31"/>
                <a:gd name="T6" fmla="*/ 5 w 19"/>
                <a:gd name="T7" fmla="*/ 13 h 31"/>
                <a:gd name="T8" fmla="*/ 3 w 19"/>
                <a:gd name="T9" fmla="*/ 17 h 31"/>
                <a:gd name="T10" fmla="*/ 0 w 19"/>
                <a:gd name="T11" fmla="*/ 19 h 31"/>
                <a:gd name="T12" fmla="*/ 1 w 19"/>
                <a:gd name="T13" fmla="*/ 20 h 31"/>
                <a:gd name="T14" fmla="*/ 5 w 19"/>
                <a:gd name="T15" fmla="*/ 31 h 31"/>
                <a:gd name="T16" fmla="*/ 14 w 19"/>
                <a:gd name="T17" fmla="*/ 24 h 31"/>
                <a:gd name="T18" fmla="*/ 19 w 19"/>
                <a:gd name="T19" fmla="*/ 10 h 31"/>
                <a:gd name="T20" fmla="*/ 12 w 19"/>
                <a:gd name="T2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1">
                  <a:moveTo>
                    <a:pt x="12" y="2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" y="5"/>
                    <a:pt x="5" y="6"/>
                  </a:cubicBezTo>
                  <a:cubicBezTo>
                    <a:pt x="5" y="7"/>
                    <a:pt x="5" y="13"/>
                    <a:pt x="5" y="13"/>
                  </a:cubicBezTo>
                  <a:cubicBezTo>
                    <a:pt x="5" y="13"/>
                    <a:pt x="4" y="17"/>
                    <a:pt x="3" y="17"/>
                  </a:cubicBezTo>
                  <a:cubicBezTo>
                    <a:pt x="3" y="17"/>
                    <a:pt x="1" y="18"/>
                    <a:pt x="0" y="19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2" y="22"/>
                    <a:pt x="4" y="26"/>
                    <a:pt x="5" y="31"/>
                  </a:cubicBezTo>
                  <a:cubicBezTo>
                    <a:pt x="9" y="29"/>
                    <a:pt x="13" y="26"/>
                    <a:pt x="14" y="24"/>
                  </a:cubicBezTo>
                  <a:cubicBezTo>
                    <a:pt x="15" y="19"/>
                    <a:pt x="19" y="10"/>
                    <a:pt x="19" y="10"/>
                  </a:cubicBezTo>
                  <a:cubicBezTo>
                    <a:pt x="19" y="10"/>
                    <a:pt x="13" y="4"/>
                    <a:pt x="12" y="2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  <a:effectLst/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solidFill>
                  <a:schemeClr val="bg1">
                    <a:lumMod val="95000"/>
                  </a:schemeClr>
                </a:solidFill>
                <a:latin typeface="Lato Light" charset="0"/>
              </a:endParaRPr>
            </a:p>
          </p:txBody>
        </p:sp>
      </p:grpSp>
      <p:pic>
        <p:nvPicPr>
          <p:cNvPr id="2" name="Google Shape;940;p81">
            <a:extLst>
              <a:ext uri="{FF2B5EF4-FFF2-40B4-BE49-F238E27FC236}">
                <a16:creationId xmlns:a16="http://schemas.microsoft.com/office/drawing/2014/main" id="{8430F8C2-BC33-ED7D-41FA-1DBC6189398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0603"/>
          <a:stretch/>
        </p:blipFill>
        <p:spPr>
          <a:xfrm rot="5400000" flipH="1">
            <a:off x="3601828" y="124209"/>
            <a:ext cx="1680334" cy="8358248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82"/>
          <p:cNvSpPr/>
          <p:nvPr/>
        </p:nvSpPr>
        <p:spPr>
          <a:xfrm>
            <a:off x="388825" y="472504"/>
            <a:ext cx="746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500"/>
              </a:spcAft>
              <a:buFont typeface="Arial"/>
              <a:buNone/>
            </a:pPr>
            <a:r>
              <a:rPr lang="ru-RU" sz="2000" dirty="0">
                <a:solidFill>
                  <a:srgbClr val="FFFFFF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Дистанционный мониторинг работает </a:t>
            </a:r>
            <a:br>
              <a:rPr lang="ru-RU" sz="2000" b="1" dirty="0">
                <a:solidFill>
                  <a:srgbClr val="FFFFFF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</a:br>
            <a:r>
              <a:rPr lang="ru-RU" sz="2000" dirty="0">
                <a:solidFill>
                  <a:srgbClr val="FFFFFF"/>
                </a:solidFill>
                <a:latin typeface="SB Sans Display Light" panose="020B0303040504020204" pitchFamily="34" charset="0"/>
                <a:ea typeface="Verdana"/>
                <a:cs typeface="SB Sans Display Light" panose="020B0303040504020204" pitchFamily="34" charset="0"/>
                <a:sym typeface="Verdana"/>
              </a:rPr>
              <a:t>уже в половине регионов РФ</a:t>
            </a:r>
          </a:p>
        </p:txBody>
      </p:sp>
      <p:pic>
        <p:nvPicPr>
          <p:cNvPr id="1130" name="Google Shape;1130;p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0557" y="352413"/>
            <a:ext cx="683409" cy="19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11968D-F21F-88C9-3D3D-8A0F12F55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51662" t="57088" r="4735" b="14539"/>
          <a:stretch>
            <a:fillRect/>
          </a:stretch>
        </p:blipFill>
        <p:spPr>
          <a:xfrm>
            <a:off x="4734254" y="2902246"/>
            <a:ext cx="3976771" cy="1438495"/>
          </a:xfrm>
          <a:custGeom>
            <a:avLst/>
            <a:gdLst>
              <a:gd name="connsiteX0" fmla="*/ 82052 w 3987088"/>
              <a:gd name="connsiteY0" fmla="*/ 0 h 1438495"/>
              <a:gd name="connsiteX1" fmla="*/ 3905036 w 3987088"/>
              <a:gd name="connsiteY1" fmla="*/ 0 h 1438495"/>
              <a:gd name="connsiteX2" fmla="*/ 3987088 w 3987088"/>
              <a:gd name="connsiteY2" fmla="*/ 82052 h 1438495"/>
              <a:gd name="connsiteX3" fmla="*/ 3987088 w 3987088"/>
              <a:gd name="connsiteY3" fmla="*/ 1356443 h 1438495"/>
              <a:gd name="connsiteX4" fmla="*/ 3905036 w 3987088"/>
              <a:gd name="connsiteY4" fmla="*/ 1438495 h 1438495"/>
              <a:gd name="connsiteX5" fmla="*/ 82052 w 3987088"/>
              <a:gd name="connsiteY5" fmla="*/ 1438495 h 1438495"/>
              <a:gd name="connsiteX6" fmla="*/ 0 w 3987088"/>
              <a:gd name="connsiteY6" fmla="*/ 1356443 h 1438495"/>
              <a:gd name="connsiteX7" fmla="*/ 0 w 3987088"/>
              <a:gd name="connsiteY7" fmla="*/ 82052 h 1438495"/>
              <a:gd name="connsiteX8" fmla="*/ 82052 w 3987088"/>
              <a:gd name="connsiteY8" fmla="*/ 0 h 143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7088" h="1438495">
                <a:moveTo>
                  <a:pt x="82052" y="0"/>
                </a:moveTo>
                <a:lnTo>
                  <a:pt x="3905036" y="0"/>
                </a:lnTo>
                <a:cubicBezTo>
                  <a:pt x="3950352" y="0"/>
                  <a:pt x="3987088" y="36736"/>
                  <a:pt x="3987088" y="82052"/>
                </a:cubicBezTo>
                <a:lnTo>
                  <a:pt x="3987088" y="1356443"/>
                </a:lnTo>
                <a:cubicBezTo>
                  <a:pt x="3987088" y="1401759"/>
                  <a:pt x="3950352" y="1438495"/>
                  <a:pt x="3905036" y="1438495"/>
                </a:cubicBezTo>
                <a:lnTo>
                  <a:pt x="82052" y="1438495"/>
                </a:lnTo>
                <a:cubicBezTo>
                  <a:pt x="36736" y="1438495"/>
                  <a:pt x="0" y="1401759"/>
                  <a:pt x="0" y="1356443"/>
                </a:cubicBezTo>
                <a:lnTo>
                  <a:pt x="0" y="82052"/>
                </a:lnTo>
                <a:cubicBezTo>
                  <a:pt x="0" y="36736"/>
                  <a:pt x="36736" y="0"/>
                  <a:pt x="82052" y="0"/>
                </a:cubicBezTo>
                <a:close/>
              </a:path>
            </a:pathLst>
          </a:custGeom>
          <a:ln>
            <a:solidFill>
              <a:srgbClr val="00ADEE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212E39-8C93-FAF7-6B86-92FB821C9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51662" t="23711" r="4735" b="47916"/>
          <a:stretch>
            <a:fillRect/>
          </a:stretch>
        </p:blipFill>
        <p:spPr>
          <a:xfrm>
            <a:off x="4734254" y="1210049"/>
            <a:ext cx="3976771" cy="1438495"/>
          </a:xfrm>
          <a:custGeom>
            <a:avLst/>
            <a:gdLst>
              <a:gd name="connsiteX0" fmla="*/ 82052 w 3987088"/>
              <a:gd name="connsiteY0" fmla="*/ 0 h 1438495"/>
              <a:gd name="connsiteX1" fmla="*/ 3905036 w 3987088"/>
              <a:gd name="connsiteY1" fmla="*/ 0 h 1438495"/>
              <a:gd name="connsiteX2" fmla="*/ 3987088 w 3987088"/>
              <a:gd name="connsiteY2" fmla="*/ 82052 h 1438495"/>
              <a:gd name="connsiteX3" fmla="*/ 3987088 w 3987088"/>
              <a:gd name="connsiteY3" fmla="*/ 1356443 h 1438495"/>
              <a:gd name="connsiteX4" fmla="*/ 3905036 w 3987088"/>
              <a:gd name="connsiteY4" fmla="*/ 1438495 h 1438495"/>
              <a:gd name="connsiteX5" fmla="*/ 82052 w 3987088"/>
              <a:gd name="connsiteY5" fmla="*/ 1438495 h 1438495"/>
              <a:gd name="connsiteX6" fmla="*/ 0 w 3987088"/>
              <a:gd name="connsiteY6" fmla="*/ 1356443 h 1438495"/>
              <a:gd name="connsiteX7" fmla="*/ 0 w 3987088"/>
              <a:gd name="connsiteY7" fmla="*/ 82052 h 1438495"/>
              <a:gd name="connsiteX8" fmla="*/ 82052 w 3987088"/>
              <a:gd name="connsiteY8" fmla="*/ 0 h 143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7088" h="1438495">
                <a:moveTo>
                  <a:pt x="82052" y="0"/>
                </a:moveTo>
                <a:lnTo>
                  <a:pt x="3905036" y="0"/>
                </a:lnTo>
                <a:cubicBezTo>
                  <a:pt x="3950352" y="0"/>
                  <a:pt x="3987088" y="36736"/>
                  <a:pt x="3987088" y="82052"/>
                </a:cubicBezTo>
                <a:lnTo>
                  <a:pt x="3987088" y="1356443"/>
                </a:lnTo>
                <a:cubicBezTo>
                  <a:pt x="3987088" y="1401759"/>
                  <a:pt x="3950352" y="1438495"/>
                  <a:pt x="3905036" y="1438495"/>
                </a:cubicBezTo>
                <a:lnTo>
                  <a:pt x="82052" y="1438495"/>
                </a:lnTo>
                <a:cubicBezTo>
                  <a:pt x="36736" y="1438495"/>
                  <a:pt x="0" y="1401759"/>
                  <a:pt x="0" y="1356443"/>
                </a:cubicBezTo>
                <a:lnTo>
                  <a:pt x="0" y="82052"/>
                </a:lnTo>
                <a:cubicBezTo>
                  <a:pt x="0" y="36736"/>
                  <a:pt x="36736" y="0"/>
                  <a:pt x="82052" y="0"/>
                </a:cubicBezTo>
                <a:close/>
              </a:path>
            </a:pathLst>
          </a:custGeom>
          <a:ln>
            <a:solidFill>
              <a:srgbClr val="00ADEE"/>
            </a:solidFill>
          </a:ln>
        </p:spPr>
      </p:pic>
      <p:sp>
        <p:nvSpPr>
          <p:cNvPr id="13" name="Прямоугольник: скругленные углы 453">
            <a:extLst>
              <a:ext uri="{FF2B5EF4-FFF2-40B4-BE49-F238E27FC236}">
                <a16:creationId xmlns:a16="http://schemas.microsoft.com/office/drawing/2014/main" id="{572F88CC-1128-9D6E-41C7-5F3BF7658DAB}"/>
              </a:ext>
            </a:extLst>
          </p:cNvPr>
          <p:cNvSpPr/>
          <p:nvPr/>
        </p:nvSpPr>
        <p:spPr>
          <a:xfrm>
            <a:off x="450849" y="2902751"/>
            <a:ext cx="3976771" cy="1438495"/>
          </a:xfrm>
          <a:prstGeom prst="roundRect">
            <a:avLst>
              <a:gd name="adj" fmla="val 5704"/>
            </a:avLst>
          </a:prstGeom>
          <a:solidFill>
            <a:schemeClr val="tx1">
              <a:alpha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: скругленные углы 455">
            <a:extLst>
              <a:ext uri="{FF2B5EF4-FFF2-40B4-BE49-F238E27FC236}">
                <a16:creationId xmlns:a16="http://schemas.microsoft.com/office/drawing/2014/main" id="{0E410278-F796-2123-5743-1B43570C4ACE}"/>
              </a:ext>
            </a:extLst>
          </p:cNvPr>
          <p:cNvSpPr/>
          <p:nvPr/>
        </p:nvSpPr>
        <p:spPr>
          <a:xfrm>
            <a:off x="450849" y="1210554"/>
            <a:ext cx="3976771" cy="1438495"/>
          </a:xfrm>
          <a:prstGeom prst="roundRect">
            <a:avLst>
              <a:gd name="adj" fmla="val 5704"/>
            </a:avLst>
          </a:prstGeom>
          <a:solidFill>
            <a:schemeClr val="tx1">
              <a:alpha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15" name="Google Shape;649;g142ae6f4366_3_0">
            <a:extLst>
              <a:ext uri="{FF2B5EF4-FFF2-40B4-BE49-F238E27FC236}">
                <a16:creationId xmlns:a16="http://schemas.microsoft.com/office/drawing/2014/main" id="{21ED6B5B-6FBC-4DAB-43C3-E09CC85B1096}"/>
              </a:ext>
            </a:extLst>
          </p:cNvPr>
          <p:cNvSpPr txBox="1"/>
          <p:nvPr/>
        </p:nvSpPr>
        <p:spPr>
          <a:xfrm>
            <a:off x="614193" y="1434707"/>
            <a:ext cx="3301586" cy="10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4000" kern="0" dirty="0">
                <a:solidFill>
                  <a:srgbClr val="00ADEE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62</a:t>
            </a:r>
            <a:endParaRPr lang="en-US" sz="1800" baseline="30000" dirty="0">
              <a:solidFill>
                <a:srgbClr val="00ADEE"/>
              </a:solidFill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  <a:sym typeface="Verdana"/>
            </a:endParaRPr>
          </a:p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1200" dirty="0">
                <a:solidFill>
                  <a:srgbClr val="F2F2F2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с</a:t>
            </a:r>
            <a:r>
              <a:rPr lang="ru-RU" sz="1200" kern="0" dirty="0">
                <a:solidFill>
                  <a:srgbClr val="F2F2F2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убъектов Российской Федерации</a:t>
            </a:r>
          </a:p>
        </p:txBody>
      </p:sp>
      <p:sp>
        <p:nvSpPr>
          <p:cNvPr id="16" name="Google Shape;649;g142ae6f4366_3_0">
            <a:extLst>
              <a:ext uri="{FF2B5EF4-FFF2-40B4-BE49-F238E27FC236}">
                <a16:creationId xmlns:a16="http://schemas.microsoft.com/office/drawing/2014/main" id="{E53D4A18-BA81-F439-52D6-6AFD36799213}"/>
              </a:ext>
            </a:extLst>
          </p:cNvPr>
          <p:cNvSpPr txBox="1"/>
          <p:nvPr/>
        </p:nvSpPr>
        <p:spPr>
          <a:xfrm>
            <a:off x="614193" y="3105843"/>
            <a:ext cx="3589489" cy="10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4000" kern="0" dirty="0">
                <a:solidFill>
                  <a:srgbClr val="00ADEE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257 </a:t>
            </a:r>
            <a:r>
              <a:rPr lang="ru-RU" sz="4000" dirty="0">
                <a:solidFill>
                  <a:srgbClr val="00ADEE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7</a:t>
            </a:r>
            <a:r>
              <a:rPr lang="ru-RU" sz="4000" kern="0" dirty="0">
                <a:solidFill>
                  <a:srgbClr val="00ADEE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00 </a:t>
            </a:r>
          </a:p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1200" dirty="0">
                <a:solidFill>
                  <a:srgbClr val="F2F2F2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всего пациентов на мониторинге</a:t>
            </a:r>
          </a:p>
        </p:txBody>
      </p:sp>
      <p:sp>
        <p:nvSpPr>
          <p:cNvPr id="942" name="Прямоугольник: скругленные углы 452">
            <a:extLst>
              <a:ext uri="{FF2B5EF4-FFF2-40B4-BE49-F238E27FC236}">
                <a16:creationId xmlns:a16="http://schemas.microsoft.com/office/drawing/2014/main" id="{010207E4-39F7-FEF1-3EC0-748FB1BED285}"/>
              </a:ext>
            </a:extLst>
          </p:cNvPr>
          <p:cNvSpPr/>
          <p:nvPr/>
        </p:nvSpPr>
        <p:spPr>
          <a:xfrm>
            <a:off x="4734254" y="1210554"/>
            <a:ext cx="3976771" cy="1438495"/>
          </a:xfrm>
          <a:prstGeom prst="roundRect">
            <a:avLst>
              <a:gd name="adj" fmla="val 5704"/>
            </a:avLst>
          </a:prstGeom>
          <a:solidFill>
            <a:schemeClr val="tx1">
              <a:alpha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pic>
        <p:nvPicPr>
          <p:cNvPr id="947" name="Рисунок 946">
            <a:extLst>
              <a:ext uri="{FF2B5EF4-FFF2-40B4-BE49-F238E27FC236}">
                <a16:creationId xmlns:a16="http://schemas.microsoft.com/office/drawing/2014/main" id="{469715C0-E977-AD48-4E7A-49D7F22EA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4818" t="23711" r="51579" b="47916"/>
          <a:stretch>
            <a:fillRect/>
          </a:stretch>
        </p:blipFill>
        <p:spPr>
          <a:xfrm>
            <a:off x="450849" y="1210049"/>
            <a:ext cx="3976771" cy="1438495"/>
          </a:xfrm>
          <a:custGeom>
            <a:avLst/>
            <a:gdLst>
              <a:gd name="connsiteX0" fmla="*/ 82052 w 3987088"/>
              <a:gd name="connsiteY0" fmla="*/ 0 h 1438495"/>
              <a:gd name="connsiteX1" fmla="*/ 3905036 w 3987088"/>
              <a:gd name="connsiteY1" fmla="*/ 0 h 1438495"/>
              <a:gd name="connsiteX2" fmla="*/ 3987088 w 3987088"/>
              <a:gd name="connsiteY2" fmla="*/ 82052 h 1438495"/>
              <a:gd name="connsiteX3" fmla="*/ 3987088 w 3987088"/>
              <a:gd name="connsiteY3" fmla="*/ 1356443 h 1438495"/>
              <a:gd name="connsiteX4" fmla="*/ 3905036 w 3987088"/>
              <a:gd name="connsiteY4" fmla="*/ 1438495 h 1438495"/>
              <a:gd name="connsiteX5" fmla="*/ 82052 w 3987088"/>
              <a:gd name="connsiteY5" fmla="*/ 1438495 h 1438495"/>
              <a:gd name="connsiteX6" fmla="*/ 0 w 3987088"/>
              <a:gd name="connsiteY6" fmla="*/ 1356443 h 1438495"/>
              <a:gd name="connsiteX7" fmla="*/ 0 w 3987088"/>
              <a:gd name="connsiteY7" fmla="*/ 82052 h 1438495"/>
              <a:gd name="connsiteX8" fmla="*/ 82052 w 3987088"/>
              <a:gd name="connsiteY8" fmla="*/ 0 h 143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7088" h="1438495">
                <a:moveTo>
                  <a:pt x="82052" y="0"/>
                </a:moveTo>
                <a:lnTo>
                  <a:pt x="3905036" y="0"/>
                </a:lnTo>
                <a:cubicBezTo>
                  <a:pt x="3950352" y="0"/>
                  <a:pt x="3987088" y="36736"/>
                  <a:pt x="3987088" y="82052"/>
                </a:cubicBezTo>
                <a:lnTo>
                  <a:pt x="3987088" y="1356443"/>
                </a:lnTo>
                <a:cubicBezTo>
                  <a:pt x="3987088" y="1401759"/>
                  <a:pt x="3950352" y="1438495"/>
                  <a:pt x="3905036" y="1438495"/>
                </a:cubicBezTo>
                <a:lnTo>
                  <a:pt x="82052" y="1438495"/>
                </a:lnTo>
                <a:cubicBezTo>
                  <a:pt x="36736" y="1438495"/>
                  <a:pt x="0" y="1401759"/>
                  <a:pt x="0" y="1356443"/>
                </a:cubicBezTo>
                <a:lnTo>
                  <a:pt x="0" y="82052"/>
                </a:lnTo>
                <a:cubicBezTo>
                  <a:pt x="0" y="36736"/>
                  <a:pt x="36736" y="0"/>
                  <a:pt x="82052" y="0"/>
                </a:cubicBezTo>
                <a:close/>
              </a:path>
            </a:pathLst>
          </a:custGeom>
          <a:ln>
            <a:solidFill>
              <a:srgbClr val="00ADEE"/>
            </a:solidFill>
          </a:ln>
        </p:spPr>
      </p:pic>
      <p:sp>
        <p:nvSpPr>
          <p:cNvPr id="21" name="Google Shape;649;g142ae6f4366_3_0">
            <a:extLst>
              <a:ext uri="{FF2B5EF4-FFF2-40B4-BE49-F238E27FC236}">
                <a16:creationId xmlns:a16="http://schemas.microsoft.com/office/drawing/2014/main" id="{4A84B158-318C-7E60-CC78-33400D2C36AC}"/>
              </a:ext>
            </a:extLst>
          </p:cNvPr>
          <p:cNvSpPr txBox="1"/>
          <p:nvPr/>
        </p:nvSpPr>
        <p:spPr>
          <a:xfrm>
            <a:off x="4889583" y="1434707"/>
            <a:ext cx="3068563" cy="10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4000" kern="0" dirty="0">
                <a:solidFill>
                  <a:srgbClr val="00ADEE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160 920</a:t>
            </a:r>
          </a:p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1200" dirty="0">
                <a:solidFill>
                  <a:srgbClr val="F2F2F2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консультаций врача</a:t>
            </a:r>
          </a:p>
        </p:txBody>
      </p:sp>
      <p:sp>
        <p:nvSpPr>
          <p:cNvPr id="944" name="Прямоугольник: скругленные углы 454">
            <a:extLst>
              <a:ext uri="{FF2B5EF4-FFF2-40B4-BE49-F238E27FC236}">
                <a16:creationId xmlns:a16="http://schemas.microsoft.com/office/drawing/2014/main" id="{1DDF72FD-83FF-4620-7F24-AF024F017D19}"/>
              </a:ext>
            </a:extLst>
          </p:cNvPr>
          <p:cNvSpPr/>
          <p:nvPr/>
        </p:nvSpPr>
        <p:spPr>
          <a:xfrm>
            <a:off x="4734254" y="2902751"/>
            <a:ext cx="3976771" cy="1438495"/>
          </a:xfrm>
          <a:prstGeom prst="roundRect">
            <a:avLst>
              <a:gd name="adj" fmla="val 5704"/>
            </a:avLst>
          </a:prstGeom>
          <a:solidFill>
            <a:schemeClr val="tx1">
              <a:alpha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22" name="Google Shape;649;g142ae6f4366_3_0">
            <a:extLst>
              <a:ext uri="{FF2B5EF4-FFF2-40B4-BE49-F238E27FC236}">
                <a16:creationId xmlns:a16="http://schemas.microsoft.com/office/drawing/2014/main" id="{51084868-6BCA-00B8-DDEE-1397F8389A86}"/>
              </a:ext>
            </a:extLst>
          </p:cNvPr>
          <p:cNvSpPr txBox="1"/>
          <p:nvPr/>
        </p:nvSpPr>
        <p:spPr>
          <a:xfrm>
            <a:off x="4889583" y="3105843"/>
            <a:ext cx="3093046" cy="10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4000" kern="0" dirty="0">
                <a:solidFill>
                  <a:srgbClr val="00ADEE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4 </a:t>
            </a:r>
            <a:r>
              <a:rPr lang="ru-RU" sz="4000" dirty="0">
                <a:solidFill>
                  <a:srgbClr val="00ADEE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716</a:t>
            </a:r>
            <a:endParaRPr lang="ru-RU" sz="4000" kern="0" dirty="0">
              <a:solidFill>
                <a:srgbClr val="00ADEE"/>
              </a:solidFill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  <a:sym typeface="Verdana"/>
            </a:endParaRPr>
          </a:p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1200" dirty="0">
                <a:solidFill>
                  <a:srgbClr val="F2F2F2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врачей на платформе мониторинга</a:t>
            </a:r>
          </a:p>
        </p:txBody>
      </p:sp>
      <p:sp>
        <p:nvSpPr>
          <p:cNvPr id="950" name="Прямоугольник: скругленные углы 453">
            <a:extLst>
              <a:ext uri="{FF2B5EF4-FFF2-40B4-BE49-F238E27FC236}">
                <a16:creationId xmlns:a16="http://schemas.microsoft.com/office/drawing/2014/main" id="{9EE62A80-5166-22ED-9831-0BDE3ADEC138}"/>
              </a:ext>
            </a:extLst>
          </p:cNvPr>
          <p:cNvSpPr/>
          <p:nvPr/>
        </p:nvSpPr>
        <p:spPr>
          <a:xfrm>
            <a:off x="450849" y="1208860"/>
            <a:ext cx="3976771" cy="1438495"/>
          </a:xfrm>
          <a:prstGeom prst="roundRect">
            <a:avLst>
              <a:gd name="adj" fmla="val 5704"/>
            </a:avLst>
          </a:prstGeom>
          <a:solidFill>
            <a:schemeClr val="tx1">
              <a:alpha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948" name="Google Shape;649;g142ae6f4366_3_0">
            <a:extLst>
              <a:ext uri="{FF2B5EF4-FFF2-40B4-BE49-F238E27FC236}">
                <a16:creationId xmlns:a16="http://schemas.microsoft.com/office/drawing/2014/main" id="{213C4B2A-E079-2A07-EB27-D9D25F76D5AE}"/>
              </a:ext>
            </a:extLst>
          </p:cNvPr>
          <p:cNvSpPr txBox="1"/>
          <p:nvPr/>
        </p:nvSpPr>
        <p:spPr>
          <a:xfrm>
            <a:off x="766593" y="1414577"/>
            <a:ext cx="3301586" cy="10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4000" kern="0" dirty="0">
                <a:solidFill>
                  <a:srgbClr val="00ADEE"/>
                </a:solidFill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62</a:t>
            </a:r>
            <a:endParaRPr lang="en-US" sz="1800" baseline="30000" dirty="0">
              <a:solidFill>
                <a:srgbClr val="00ADEE"/>
              </a:solidFill>
              <a:latin typeface="SB Sans Display Semibold" panose="020B0703040504020204" pitchFamily="34" charset="0"/>
              <a:ea typeface="Verdana"/>
              <a:cs typeface="SB Sans Display Semibold" panose="020B0703040504020204" pitchFamily="34" charset="0"/>
              <a:sym typeface="Verdana"/>
            </a:endParaRPr>
          </a:p>
          <a:p>
            <a:pPr defTabSz="1219170">
              <a:lnSpc>
                <a:spcPct val="90000"/>
              </a:lnSpc>
              <a:spcAft>
                <a:spcPts val="500"/>
              </a:spcAft>
              <a:buClr>
                <a:srgbClr val="000000"/>
              </a:buClr>
              <a:defRPr/>
            </a:pPr>
            <a:r>
              <a:rPr lang="ru-RU" sz="1200" dirty="0">
                <a:solidFill>
                  <a:srgbClr val="F2F2F2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с</a:t>
            </a:r>
            <a:r>
              <a:rPr lang="ru-RU" sz="1200" kern="0" dirty="0">
                <a:solidFill>
                  <a:srgbClr val="F2F2F2"/>
                </a:solidFill>
                <a:latin typeface="SB Sans Display" panose="020B0503040504020204" pitchFamily="34" charset="0"/>
                <a:ea typeface="Verdana"/>
                <a:cs typeface="SB Sans Display" panose="020B0503040504020204" pitchFamily="34" charset="0"/>
                <a:sym typeface="Verdana"/>
              </a:rPr>
              <a:t>убъектов Российской Федерации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40;p81">
            <a:extLst>
              <a:ext uri="{FF2B5EF4-FFF2-40B4-BE49-F238E27FC236}">
                <a16:creationId xmlns:a16="http://schemas.microsoft.com/office/drawing/2014/main" id="{8430F8C2-BC33-ED7D-41FA-1DBC618939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603"/>
          <a:stretch/>
        </p:blipFill>
        <p:spPr>
          <a:xfrm rot="5400000" flipH="1">
            <a:off x="3601828" y="124209"/>
            <a:ext cx="1680334" cy="8358248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82"/>
          <p:cNvSpPr/>
          <p:nvPr/>
        </p:nvSpPr>
        <p:spPr>
          <a:xfrm>
            <a:off x="388825" y="248215"/>
            <a:ext cx="746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ea typeface="Verdana"/>
                <a:cs typeface="SB Sans Display Semibold" panose="020B0503040504020204" pitchFamily="34" charset="0"/>
                <a:sym typeface="Verdana"/>
              </a:rPr>
              <a:t>Цели и задачи проекта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 Semibold" panose="020B0503040504020204" pitchFamily="34" charset="0"/>
              <a:ea typeface="Verdana"/>
              <a:cs typeface="SB Sans Display Semibold" panose="020B0503040504020204" pitchFamily="34" charset="0"/>
              <a:sym typeface="Verdana"/>
            </a:endParaRPr>
          </a:p>
        </p:txBody>
      </p:sp>
      <p:pic>
        <p:nvPicPr>
          <p:cNvPr id="1130" name="Google Shape;1130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0557" y="352413"/>
            <a:ext cx="683409" cy="1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4;p21">
            <a:extLst>
              <a:ext uri="{FF2B5EF4-FFF2-40B4-BE49-F238E27FC236}">
                <a16:creationId xmlns:a16="http://schemas.microsoft.com/office/drawing/2014/main" id="{BA1CE46B-B580-6E3B-30AF-DA0C7D33C2FC}"/>
              </a:ext>
            </a:extLst>
          </p:cNvPr>
          <p:cNvSpPr/>
          <p:nvPr/>
        </p:nvSpPr>
        <p:spPr>
          <a:xfrm>
            <a:off x="450000" y="952500"/>
            <a:ext cx="3953700" cy="1656300"/>
          </a:xfrm>
          <a:prstGeom prst="roundRect">
            <a:avLst>
              <a:gd name="adj" fmla="val 270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35;p21">
            <a:extLst>
              <a:ext uri="{FF2B5EF4-FFF2-40B4-BE49-F238E27FC236}">
                <a16:creationId xmlns:a16="http://schemas.microsoft.com/office/drawing/2014/main" id="{A2E45707-EF0C-1FBC-E216-3A04E2F26C6C}"/>
              </a:ext>
            </a:extLst>
          </p:cNvPr>
          <p:cNvSpPr/>
          <p:nvPr/>
        </p:nvSpPr>
        <p:spPr>
          <a:xfrm>
            <a:off x="450000" y="2933601"/>
            <a:ext cx="3953700" cy="1656300"/>
          </a:xfrm>
          <a:prstGeom prst="roundRect">
            <a:avLst>
              <a:gd name="adj" fmla="val 270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36;p21">
            <a:extLst>
              <a:ext uri="{FF2B5EF4-FFF2-40B4-BE49-F238E27FC236}">
                <a16:creationId xmlns:a16="http://schemas.microsoft.com/office/drawing/2014/main" id="{85A3B144-6D73-6EA2-1262-EF0404553088}"/>
              </a:ext>
            </a:extLst>
          </p:cNvPr>
          <p:cNvSpPr/>
          <p:nvPr/>
        </p:nvSpPr>
        <p:spPr>
          <a:xfrm>
            <a:off x="4740378" y="952500"/>
            <a:ext cx="3953700" cy="1656300"/>
          </a:xfrm>
          <a:prstGeom prst="roundRect">
            <a:avLst>
              <a:gd name="adj" fmla="val 270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237;p21">
            <a:extLst>
              <a:ext uri="{FF2B5EF4-FFF2-40B4-BE49-F238E27FC236}">
                <a16:creationId xmlns:a16="http://schemas.microsoft.com/office/drawing/2014/main" id="{00ED4F80-27B2-7ED5-A529-C37B17000700}"/>
              </a:ext>
            </a:extLst>
          </p:cNvPr>
          <p:cNvSpPr/>
          <p:nvPr/>
        </p:nvSpPr>
        <p:spPr>
          <a:xfrm>
            <a:off x="4740378" y="2933601"/>
            <a:ext cx="3953700" cy="1656300"/>
          </a:xfrm>
          <a:prstGeom prst="roundRect">
            <a:avLst>
              <a:gd name="adj" fmla="val 270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Google Shape;239;p21">
            <a:extLst>
              <a:ext uri="{FF2B5EF4-FFF2-40B4-BE49-F238E27FC236}">
                <a16:creationId xmlns:a16="http://schemas.microsoft.com/office/drawing/2014/main" id="{051CD03A-E57A-2913-4500-B6EF76FAA070}"/>
              </a:ext>
            </a:extLst>
          </p:cNvPr>
          <p:cNvPicPr preferRelativeResize="0"/>
          <p:nvPr/>
        </p:nvPicPr>
        <p:blipFill>
          <a:blip r:embed="rId5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3800" y="1291013"/>
            <a:ext cx="807979" cy="9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40;p21">
            <a:extLst>
              <a:ext uri="{FF2B5EF4-FFF2-40B4-BE49-F238E27FC236}">
                <a16:creationId xmlns:a16="http://schemas.microsoft.com/office/drawing/2014/main" id="{CFDAEEB9-8F38-C3CC-87FA-1E18A6945F0A}"/>
              </a:ext>
            </a:extLst>
          </p:cNvPr>
          <p:cNvPicPr preferRelativeResize="0"/>
          <p:nvPr/>
        </p:nvPicPr>
        <p:blipFill>
          <a:blip r:embed="rId6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99724" y="1291013"/>
            <a:ext cx="775660" cy="9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1;p21">
            <a:extLst>
              <a:ext uri="{FF2B5EF4-FFF2-40B4-BE49-F238E27FC236}">
                <a16:creationId xmlns:a16="http://schemas.microsoft.com/office/drawing/2014/main" id="{6E8BE91B-6300-29CE-A99A-C90B55E4246E}"/>
              </a:ext>
            </a:extLst>
          </p:cNvPr>
          <p:cNvPicPr preferRelativeResize="0"/>
          <p:nvPr/>
        </p:nvPicPr>
        <p:blipFill>
          <a:blip r:embed="rId7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9955" y="3272113"/>
            <a:ext cx="775660" cy="9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2;p21">
            <a:extLst>
              <a:ext uri="{FF2B5EF4-FFF2-40B4-BE49-F238E27FC236}">
                <a16:creationId xmlns:a16="http://schemas.microsoft.com/office/drawing/2014/main" id="{D786756C-4C1F-559C-EB93-1BF6CC83CAC2}"/>
              </a:ext>
            </a:extLst>
          </p:cNvPr>
          <p:cNvPicPr preferRelativeResize="0"/>
          <p:nvPr/>
        </p:nvPicPr>
        <p:blipFill>
          <a:blip r:embed="rId8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99722" y="3272113"/>
            <a:ext cx="775660" cy="9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43;p21">
            <a:extLst>
              <a:ext uri="{FF2B5EF4-FFF2-40B4-BE49-F238E27FC236}">
                <a16:creationId xmlns:a16="http://schemas.microsoft.com/office/drawing/2014/main" id="{D6339F1E-003A-4E86-5ACA-1E1AB4750D17}"/>
              </a:ext>
            </a:extLst>
          </p:cNvPr>
          <p:cNvSpPr txBox="1"/>
          <p:nvPr/>
        </p:nvSpPr>
        <p:spPr>
          <a:xfrm>
            <a:off x="1638700" y="1245134"/>
            <a:ext cx="2409000" cy="1071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  <a:sym typeface="Arial"/>
              </a:rPr>
              <a:t>Повышение качества жизни пациентов с хроническими неинфекционными заболеваниями</a:t>
            </a:r>
            <a:endParaRPr kumimoji="0" lang="en-RU" sz="12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  <a:sym typeface="Arial"/>
            </a:endParaRPr>
          </a:p>
        </p:txBody>
      </p:sp>
      <p:sp>
        <p:nvSpPr>
          <p:cNvPr id="18" name="Google Shape;244;p21">
            <a:extLst>
              <a:ext uri="{FF2B5EF4-FFF2-40B4-BE49-F238E27FC236}">
                <a16:creationId xmlns:a16="http://schemas.microsoft.com/office/drawing/2014/main" id="{229DAD9A-7251-D437-DE1B-F3E2BE6942D5}"/>
              </a:ext>
            </a:extLst>
          </p:cNvPr>
          <p:cNvSpPr txBox="1"/>
          <p:nvPr/>
        </p:nvSpPr>
        <p:spPr>
          <a:xfrm>
            <a:off x="1638700" y="3420518"/>
            <a:ext cx="2409000" cy="68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Text" panose="020B0503040504020204" pitchFamily="34" charset="77"/>
                <a:cs typeface="SB Sans Text" panose="020B0503040504020204" pitchFamily="34" charset="77"/>
                <a:sym typeface="Arial"/>
              </a:rPr>
              <a:t>Снижение смертности населения</a:t>
            </a:r>
            <a:endParaRPr kumimoji="0" lang="ru-RU" sz="12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 panose="020B0503040504020204" pitchFamily="34" charset="77"/>
              <a:cs typeface="SB Sans Text" panose="020B0503040504020204" pitchFamily="34" charset="77"/>
              <a:sym typeface="Verdana"/>
            </a:endParaRPr>
          </a:p>
        </p:txBody>
      </p:sp>
      <p:sp>
        <p:nvSpPr>
          <p:cNvPr id="19" name="Google Shape;245;p21">
            <a:extLst>
              <a:ext uri="{FF2B5EF4-FFF2-40B4-BE49-F238E27FC236}">
                <a16:creationId xmlns:a16="http://schemas.microsoft.com/office/drawing/2014/main" id="{82C9D043-9C14-5D92-966C-F2BEAD9B0958}"/>
              </a:ext>
            </a:extLst>
          </p:cNvPr>
          <p:cNvSpPr txBox="1"/>
          <p:nvPr/>
        </p:nvSpPr>
        <p:spPr>
          <a:xfrm>
            <a:off x="5985663" y="1137917"/>
            <a:ext cx="2635455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20000"/>
              </a:lnSpc>
              <a:defRPr sz="1200" kern="10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Text" panose="020B0503040504020204" pitchFamily="34" charset="77"/>
                <a:cs typeface="SB Sans Text" panose="020B0503040504020204" pitchFamily="34" charset="77"/>
                <a:sym typeface="Arial"/>
              </a:rPr>
              <a:t>Снижение общей нагрузки</a:t>
            </a:r>
            <a:b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Text" panose="020B0503040504020204" pitchFamily="34" charset="77"/>
                <a:cs typeface="SB Sans Text" panose="020B0503040504020204" pitchFamily="34" charset="77"/>
                <a:sym typeface="Arial"/>
              </a:rPr>
            </a:br>
            <a: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Text" panose="020B0503040504020204" pitchFamily="34" charset="77"/>
                <a:cs typeface="SB Sans Text" panose="020B0503040504020204" pitchFamily="34" charset="77"/>
                <a:sym typeface="Arial"/>
              </a:rPr>
              <a:t>на систему здравоохранения</a:t>
            </a:r>
            <a:b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Text" panose="020B0503040504020204" pitchFamily="34" charset="77"/>
                <a:cs typeface="SB Sans Text" panose="020B0503040504020204" pitchFamily="34" charset="77"/>
                <a:sym typeface="Arial"/>
              </a:rPr>
            </a:br>
            <a: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Text" panose="020B0503040504020204" pitchFamily="34" charset="77"/>
                <a:cs typeface="SB Sans Text" panose="020B0503040504020204" pitchFamily="34" charset="77"/>
                <a:sym typeface="Arial"/>
              </a:rPr>
              <a:t>(в том числе снижение вызовов скорой медицинской помощи</a:t>
            </a:r>
            <a:b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Text" panose="020B0503040504020204" pitchFamily="34" charset="77"/>
                <a:cs typeface="SB Sans Text" panose="020B0503040504020204" pitchFamily="34" charset="77"/>
                <a:sym typeface="Arial"/>
              </a:rPr>
            </a:br>
            <a: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Text" panose="020B0503040504020204" pitchFamily="34" charset="77"/>
                <a:cs typeface="SB Sans Text" panose="020B0503040504020204" pitchFamily="34" charset="77"/>
                <a:sym typeface="Arial"/>
              </a:rPr>
              <a:t>и госпитализаций</a:t>
            </a:r>
            <a:endParaRPr kumimoji="0" lang="ru-RU" sz="12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 panose="020B0503040504020204" pitchFamily="34" charset="77"/>
              <a:cs typeface="SB Sans Text" panose="020B0503040504020204" pitchFamily="34" charset="77"/>
              <a:sym typeface="Verdana"/>
            </a:endParaRPr>
          </a:p>
        </p:txBody>
      </p:sp>
      <p:sp>
        <p:nvSpPr>
          <p:cNvPr id="20" name="Google Shape;246;p21">
            <a:extLst>
              <a:ext uri="{FF2B5EF4-FFF2-40B4-BE49-F238E27FC236}">
                <a16:creationId xmlns:a16="http://schemas.microsoft.com/office/drawing/2014/main" id="{231FB474-3C65-98E2-EE98-266B435456C6}"/>
              </a:ext>
            </a:extLst>
          </p:cNvPr>
          <p:cNvSpPr txBox="1"/>
          <p:nvPr/>
        </p:nvSpPr>
        <p:spPr>
          <a:xfrm>
            <a:off x="5985664" y="3319584"/>
            <a:ext cx="2444100" cy="88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07000"/>
              </a:lnSpc>
              <a:spcAft>
                <a:spcPts val="800"/>
              </a:spcAft>
              <a:defRPr sz="1200" kern="100">
                <a:solidFill>
                  <a:schemeClr val="bg1"/>
                </a:solidFill>
                <a:latin typeface="SB Sans Text" panose="020B0503040504020204" pitchFamily="34" charset="77"/>
                <a:cs typeface="SB Sans Text" panose="020B0503040504020204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Text" panose="020B0503040504020204" pitchFamily="34" charset="77"/>
                <a:cs typeface="SB Sans Text" panose="020B0503040504020204" pitchFamily="34" charset="77"/>
                <a:sym typeface="Arial"/>
              </a:rPr>
              <a:t>Своевременная помощь пациентам при ухудшении показателей</a:t>
            </a:r>
            <a:endParaRPr kumimoji="0" lang="ru-RU" sz="12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 panose="020B0503040504020204" pitchFamily="34" charset="77"/>
              <a:cs typeface="SB Sans Text" panose="020B0503040504020204" pitchFamily="34" charset="77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13726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40;p81">
            <a:extLst>
              <a:ext uri="{FF2B5EF4-FFF2-40B4-BE49-F238E27FC236}">
                <a16:creationId xmlns:a16="http://schemas.microsoft.com/office/drawing/2014/main" id="{8430F8C2-BC33-ED7D-41FA-1DBC618939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603"/>
          <a:stretch/>
        </p:blipFill>
        <p:spPr>
          <a:xfrm rot="5400000" flipH="1">
            <a:off x="4602883" y="-891940"/>
            <a:ext cx="3133948" cy="8923654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82"/>
          <p:cNvSpPr/>
          <p:nvPr/>
        </p:nvSpPr>
        <p:spPr>
          <a:xfrm>
            <a:off x="388825" y="248215"/>
            <a:ext cx="746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ea typeface="Verdana"/>
                <a:cs typeface="SB Sans Display Semibold" panose="020B0503040504020204" pitchFamily="34" charset="0"/>
                <a:sym typeface="Verdana"/>
              </a:rPr>
              <a:t>Описание</a:t>
            </a:r>
            <a:endParaRPr kumimoji="0" sz="200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SB Sans Display Light" panose="020B0303040504020204" pitchFamily="34" charset="0"/>
              <a:ea typeface="Verdana"/>
              <a:cs typeface="SB Sans Display Light" panose="020B0303040504020204" pitchFamily="34" charset="0"/>
              <a:sym typeface="Verdana"/>
            </a:endParaRPr>
          </a:p>
        </p:txBody>
      </p:sp>
      <p:pic>
        <p:nvPicPr>
          <p:cNvPr id="1130" name="Google Shape;1130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0557" y="352413"/>
            <a:ext cx="683409" cy="1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3B170D-B06F-81F7-EECA-182021294864}"/>
              </a:ext>
            </a:extLst>
          </p:cNvPr>
          <p:cNvSpPr txBox="1"/>
          <p:nvPr/>
        </p:nvSpPr>
        <p:spPr>
          <a:xfrm>
            <a:off x="388825" y="1234364"/>
            <a:ext cx="5321863" cy="2674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solidFill>
                  <a:schemeClr val="bg1"/>
                </a:solidFill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В п</a:t>
            </a: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роект по Дистанционному мониторингу пациентов включены пациенты с:</a:t>
            </a:r>
            <a:b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</a:br>
            <a:endParaRPr lang="ru-RU" sz="1200" kern="100" dirty="0">
              <a:solidFill>
                <a:schemeClr val="bg1"/>
              </a:solidFill>
              <a:effectLst/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артериальной  гипертонией, 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хронической сердечной недостаточностью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ишемической болезнью сердца</a:t>
            </a:r>
            <a:endParaRPr lang="ru-RU" sz="1200" b="1" kern="100" dirty="0">
              <a:solidFill>
                <a:schemeClr val="bg1"/>
              </a:solidFill>
              <a:effectLst/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kern="100" dirty="0">
              <a:solidFill>
                <a:schemeClr val="bg1"/>
              </a:solidFill>
              <a:effectLst/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Платформа </a:t>
            </a:r>
            <a:r>
              <a:rPr lang="ru-RU" sz="1200" b="1" kern="100" dirty="0" err="1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СберЗдоровье</a:t>
            </a:r>
            <a:r>
              <a:rPr lang="ru-RU" sz="1200" b="1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 внедрена</a:t>
            </a:r>
            <a:br>
              <a:rPr lang="ru-RU" sz="1200" b="1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</a:br>
            <a:r>
              <a:rPr lang="ru-RU" sz="1200" b="1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как автономное решение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RU" sz="1200" kern="100" dirty="0">
              <a:solidFill>
                <a:schemeClr val="bg1"/>
              </a:solidFill>
              <a:effectLst/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8F9F45-7523-4086-9B10-25E0531A99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61449" y="1312737"/>
            <a:ext cx="5003321" cy="3331842"/>
          </a:xfrm>
          <a:custGeom>
            <a:avLst/>
            <a:gdLst>
              <a:gd name="connsiteX0" fmla="*/ 4948513 w 5521276"/>
              <a:gd name="connsiteY0" fmla="*/ 2355997 h 3676762"/>
              <a:gd name="connsiteX1" fmla="*/ 4919736 w 5521276"/>
              <a:gd name="connsiteY1" fmla="*/ 2494645 h 3676762"/>
              <a:gd name="connsiteX2" fmla="*/ 4906657 w 5521276"/>
              <a:gd name="connsiteY2" fmla="*/ 2567893 h 3676762"/>
              <a:gd name="connsiteX3" fmla="*/ 4883113 w 5521276"/>
              <a:gd name="connsiteY3" fmla="*/ 2656836 h 3676762"/>
              <a:gd name="connsiteX4" fmla="*/ 4893577 w 5521276"/>
              <a:gd name="connsiteY4" fmla="*/ 2696075 h 3676762"/>
              <a:gd name="connsiteX5" fmla="*/ 4922353 w 5521276"/>
              <a:gd name="connsiteY5" fmla="*/ 2682996 h 3676762"/>
              <a:gd name="connsiteX6" fmla="*/ 4969440 w 5521276"/>
              <a:gd name="connsiteY6" fmla="*/ 2672532 h 3676762"/>
              <a:gd name="connsiteX7" fmla="*/ 5032224 w 5521276"/>
              <a:gd name="connsiteY7" fmla="*/ 2654219 h 3676762"/>
              <a:gd name="connsiteX8" fmla="*/ 5072924 w 5521276"/>
              <a:gd name="connsiteY8" fmla="*/ 2633870 h 3676762"/>
              <a:gd name="connsiteX9" fmla="*/ 5077229 w 5521276"/>
              <a:gd name="connsiteY9" fmla="*/ 2632941 h 3676762"/>
              <a:gd name="connsiteX10" fmla="*/ 5110029 w 5521276"/>
              <a:gd name="connsiteY10" fmla="*/ 2609301 h 3676762"/>
              <a:gd name="connsiteX11" fmla="*/ 5112790 w 5521276"/>
              <a:gd name="connsiteY11" fmla="*/ 2604923 h 3676762"/>
              <a:gd name="connsiteX12" fmla="*/ 5113319 w 5521276"/>
              <a:gd name="connsiteY12" fmla="*/ 2604516 h 3676762"/>
              <a:gd name="connsiteX13" fmla="*/ 5113624 w 5521276"/>
              <a:gd name="connsiteY13" fmla="*/ 2603601 h 3676762"/>
              <a:gd name="connsiteX14" fmla="*/ 5132143 w 5521276"/>
              <a:gd name="connsiteY14" fmla="*/ 2574239 h 3676762"/>
              <a:gd name="connsiteX15" fmla="*/ 5140252 w 5521276"/>
              <a:gd name="connsiteY15" fmla="*/ 2531303 h 3676762"/>
              <a:gd name="connsiteX16" fmla="*/ 5110029 w 5521276"/>
              <a:gd name="connsiteY16" fmla="*/ 2453305 h 3676762"/>
              <a:gd name="connsiteX17" fmla="*/ 5107866 w 5521276"/>
              <a:gd name="connsiteY17" fmla="*/ 2451746 h 3676762"/>
              <a:gd name="connsiteX18" fmla="*/ 5105472 w 5521276"/>
              <a:gd name="connsiteY18" fmla="*/ 2447557 h 3676762"/>
              <a:gd name="connsiteX19" fmla="*/ 5063616 w 5521276"/>
              <a:gd name="connsiteY19" fmla="*/ 2413549 h 3676762"/>
              <a:gd name="connsiteX20" fmla="*/ 5029608 w 5521276"/>
              <a:gd name="connsiteY20" fmla="*/ 2384774 h 3676762"/>
              <a:gd name="connsiteX21" fmla="*/ 0 w 5521276"/>
              <a:gd name="connsiteY21" fmla="*/ 0 h 3676762"/>
              <a:gd name="connsiteX22" fmla="*/ 5521276 w 5521276"/>
              <a:gd name="connsiteY22" fmla="*/ 0 h 3676762"/>
              <a:gd name="connsiteX23" fmla="*/ 5521276 w 5521276"/>
              <a:gd name="connsiteY23" fmla="*/ 3676762 h 3676762"/>
              <a:gd name="connsiteX24" fmla="*/ 0 w 5521276"/>
              <a:gd name="connsiteY24" fmla="*/ 3676762 h 367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21276" h="3676762">
                <a:moveTo>
                  <a:pt x="4948513" y="2355997"/>
                </a:moveTo>
                <a:lnTo>
                  <a:pt x="4919736" y="2494645"/>
                </a:lnTo>
                <a:lnTo>
                  <a:pt x="4906657" y="2567893"/>
                </a:lnTo>
                <a:lnTo>
                  <a:pt x="4883113" y="2656836"/>
                </a:lnTo>
                <a:lnTo>
                  <a:pt x="4893577" y="2696075"/>
                </a:lnTo>
                <a:lnTo>
                  <a:pt x="4922353" y="2682996"/>
                </a:lnTo>
                <a:lnTo>
                  <a:pt x="4969440" y="2672532"/>
                </a:lnTo>
                <a:lnTo>
                  <a:pt x="5032224" y="2654219"/>
                </a:lnTo>
                <a:lnTo>
                  <a:pt x="5072924" y="2633870"/>
                </a:lnTo>
                <a:lnTo>
                  <a:pt x="5077229" y="2632941"/>
                </a:lnTo>
                <a:cubicBezTo>
                  <a:pt x="5089575" y="2627359"/>
                  <a:pt x="5100692" y="2619282"/>
                  <a:pt x="5110029" y="2609301"/>
                </a:cubicBezTo>
                <a:lnTo>
                  <a:pt x="5112790" y="2604923"/>
                </a:lnTo>
                <a:lnTo>
                  <a:pt x="5113319" y="2604516"/>
                </a:lnTo>
                <a:lnTo>
                  <a:pt x="5113624" y="2603601"/>
                </a:lnTo>
                <a:lnTo>
                  <a:pt x="5132143" y="2574239"/>
                </a:lnTo>
                <a:cubicBezTo>
                  <a:pt x="5137365" y="2561042"/>
                  <a:pt x="5140252" y="2546533"/>
                  <a:pt x="5140252" y="2531303"/>
                </a:cubicBezTo>
                <a:cubicBezTo>
                  <a:pt x="5140252" y="2500843"/>
                  <a:pt x="5128702" y="2473267"/>
                  <a:pt x="5110029" y="2453305"/>
                </a:cubicBezTo>
                <a:lnTo>
                  <a:pt x="5107866" y="2451746"/>
                </a:lnTo>
                <a:lnTo>
                  <a:pt x="5105472" y="2447557"/>
                </a:lnTo>
                <a:lnTo>
                  <a:pt x="5063616" y="2413549"/>
                </a:lnTo>
                <a:lnTo>
                  <a:pt x="5029608" y="2384774"/>
                </a:lnTo>
                <a:close/>
                <a:moveTo>
                  <a:pt x="0" y="0"/>
                </a:moveTo>
                <a:lnTo>
                  <a:pt x="5521276" y="0"/>
                </a:lnTo>
                <a:lnTo>
                  <a:pt x="5521276" y="3676762"/>
                </a:lnTo>
                <a:lnTo>
                  <a:pt x="0" y="36767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085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40;p81">
            <a:extLst>
              <a:ext uri="{FF2B5EF4-FFF2-40B4-BE49-F238E27FC236}">
                <a16:creationId xmlns:a16="http://schemas.microsoft.com/office/drawing/2014/main" id="{8430F8C2-BC33-ED7D-41FA-1DBC618939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603"/>
          <a:stretch/>
        </p:blipFill>
        <p:spPr>
          <a:xfrm rot="5400000" flipH="1">
            <a:off x="3601828" y="124209"/>
            <a:ext cx="1680334" cy="8358248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82"/>
          <p:cNvSpPr/>
          <p:nvPr/>
        </p:nvSpPr>
        <p:spPr>
          <a:xfrm>
            <a:off x="388825" y="248215"/>
            <a:ext cx="746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ea typeface="Verdana"/>
                <a:cs typeface="SB Sans Display Semibold" panose="020B0503040504020204" pitchFamily="34" charset="0"/>
                <a:sym typeface="Verdana"/>
              </a:rPr>
              <a:t>Описание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 Semibold" panose="020B0503040504020204" pitchFamily="34" charset="0"/>
              <a:ea typeface="Verdana"/>
              <a:cs typeface="SB Sans Display Semibold" panose="020B0503040504020204" pitchFamily="34" charset="0"/>
              <a:sym typeface="Verdana"/>
            </a:endParaRPr>
          </a:p>
        </p:txBody>
      </p:sp>
      <p:pic>
        <p:nvPicPr>
          <p:cNvPr id="1130" name="Google Shape;1130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0557" y="352413"/>
            <a:ext cx="683409" cy="1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3B170D-B06F-81F7-EECA-182021294864}"/>
              </a:ext>
            </a:extLst>
          </p:cNvPr>
          <p:cNvSpPr txBox="1"/>
          <p:nvPr/>
        </p:nvSpPr>
        <p:spPr>
          <a:xfrm>
            <a:off x="388826" y="980506"/>
            <a:ext cx="4699642" cy="2762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chemeClr val="bg1"/>
                </a:solidFill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П</a:t>
            </a:r>
            <a:r>
              <a:rPr lang="ru-RU" sz="1200" b="1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редусмотрено 2 режима мониторирования  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AutoNum type="arabicPeriod"/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с использованием носимых устройств с функцией передачи данных Bluetooth и мобильного приложения</a:t>
            </a:r>
            <a:endParaRPr lang="ru-RU" sz="1200" kern="100" dirty="0">
              <a:solidFill>
                <a:schemeClr val="bg1"/>
              </a:solidFill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</a:endParaRP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AutoNum type="arabicPeriod"/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через роботизированный обзвон с голосовым опросом пациента о результатах самостоятельных измерений. </a:t>
            </a:r>
            <a:endParaRPr lang="ru-RU" sz="1200" kern="100" dirty="0">
              <a:solidFill>
                <a:schemeClr val="bg1"/>
              </a:solidFill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Все показатели сохраняются в электронном дневнике пациента и автоматически передаются в личный кабинет врача, при критических показателях врач связывается</a:t>
            </a:r>
            <a:br>
              <a:rPr lang="en-US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</a:b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с пациентом и оказывает ему помощь. Удобной функцией является возможность установления частоты звонков врачом самостоятельно, в зависимости от решаемой задачи. </a:t>
            </a:r>
            <a:endParaRPr lang="en-RU" sz="1200" kern="100" dirty="0">
              <a:solidFill>
                <a:schemeClr val="bg1"/>
              </a:solidFill>
              <a:effectLst/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F0E4D-335A-6AFB-32D7-87292F3F8E0F}"/>
              </a:ext>
            </a:extLst>
          </p:cNvPr>
          <p:cNvSpPr txBox="1"/>
          <p:nvPr/>
        </p:nvSpPr>
        <p:spPr>
          <a:xfrm>
            <a:off x="388825" y="3756512"/>
            <a:ext cx="267816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2 режима</a:t>
            </a:r>
            <a:br>
              <a:rPr lang="ru-RU" sz="32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мониторирования:</a:t>
            </a:r>
            <a:br>
              <a:rPr lang="ru-RU" sz="12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с использованием носимых устройств и </a:t>
            </a:r>
            <a:r>
              <a:rPr lang="ru-RU" sz="1200" dirty="0" err="1">
                <a:solidFill>
                  <a:schemeClr val="bg1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робообзвон</a:t>
            </a:r>
            <a:endParaRPr lang="en-RU" sz="1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98F9D6-EF37-35FA-669C-1FE00DFB3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50" y="1058333"/>
            <a:ext cx="4879450" cy="35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4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40;p81">
            <a:extLst>
              <a:ext uri="{FF2B5EF4-FFF2-40B4-BE49-F238E27FC236}">
                <a16:creationId xmlns:a16="http://schemas.microsoft.com/office/drawing/2014/main" id="{8430F8C2-BC33-ED7D-41FA-1DBC618939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603"/>
          <a:stretch/>
        </p:blipFill>
        <p:spPr>
          <a:xfrm rot="5400000" flipH="1">
            <a:off x="3601828" y="124209"/>
            <a:ext cx="1680334" cy="8358248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82"/>
          <p:cNvSpPr/>
          <p:nvPr/>
        </p:nvSpPr>
        <p:spPr>
          <a:xfrm>
            <a:off x="388825" y="248215"/>
            <a:ext cx="746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ea typeface="Verdana"/>
                <a:cs typeface="SB Sans Display Semibold" panose="020B0503040504020204" pitchFamily="34" charset="0"/>
                <a:sym typeface="Verdana"/>
              </a:rPr>
              <a:t>Описание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 Semibold" panose="020B0503040504020204" pitchFamily="34" charset="0"/>
              <a:ea typeface="Verdana"/>
              <a:cs typeface="SB Sans Display Semibold" panose="020B0503040504020204" pitchFamily="34" charset="0"/>
              <a:sym typeface="Verdana"/>
            </a:endParaRPr>
          </a:p>
        </p:txBody>
      </p:sp>
      <p:pic>
        <p:nvPicPr>
          <p:cNvPr id="1130" name="Google Shape;1130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0557" y="352413"/>
            <a:ext cx="683409" cy="1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3B170D-B06F-81F7-EECA-182021294864}"/>
              </a:ext>
            </a:extLst>
          </p:cNvPr>
          <p:cNvSpPr txBox="1"/>
          <p:nvPr/>
        </p:nvSpPr>
        <p:spPr>
          <a:xfrm>
            <a:off x="388824" y="970317"/>
            <a:ext cx="4962109" cy="186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Платформа предоставляет дополнительные полезные функции для пациента: 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электронный дневник с историей всех измерений, а также уведомления о необходимости измерения давления. 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важным элементом является возможность вызова скорой помощи напрямую из мобильного приложения — платформа сама предложит вызвать скорую медицинскую помощь</a:t>
            </a:r>
            <a:r>
              <a:rPr lang="en-US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 </a:t>
            </a:r>
            <a:r>
              <a:rPr lang="ru-RU" sz="1200" kern="1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ea typeface="Calibri" panose="020F0502020204030204" pitchFamily="34" charset="0"/>
                <a:cs typeface="SB Sans Text" panose="020B0503040504020204" pitchFamily="34" charset="77"/>
              </a:rPr>
              <a:t>при критических показателях.</a:t>
            </a:r>
            <a:endParaRPr lang="en-RU" sz="1200" kern="100" dirty="0">
              <a:solidFill>
                <a:schemeClr val="bg1"/>
              </a:solidFill>
              <a:effectLst/>
              <a:latin typeface="SB Sans Text" panose="020B0503040504020204" pitchFamily="34" charset="77"/>
              <a:ea typeface="Calibri" panose="020F0502020204030204" pitchFamily="34" charset="0"/>
              <a:cs typeface="SB Sans Text" panose="020B05030405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F0E4D-335A-6AFB-32D7-87292F3F8E0F}"/>
              </a:ext>
            </a:extLst>
          </p:cNvPr>
          <p:cNvSpPr txBox="1"/>
          <p:nvPr/>
        </p:nvSpPr>
        <p:spPr>
          <a:xfrm>
            <a:off x="388824" y="3706239"/>
            <a:ext cx="34465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Доп. функции</a:t>
            </a:r>
            <a:br>
              <a:rPr lang="ru-RU" sz="3200" b="1" dirty="0">
                <a:solidFill>
                  <a:schemeClr val="accent4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электронный дневник, уведомления</a:t>
            </a:r>
            <a:br>
              <a:rPr lang="ru-RU" sz="12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об измерениях, вызов скорой помощи</a:t>
            </a:r>
            <a:endParaRPr lang="en-RU" sz="18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00A1FB-9A35-522F-FC50-5ECE4366B1AC}"/>
              </a:ext>
            </a:extLst>
          </p:cNvPr>
          <p:cNvGrpSpPr/>
          <p:nvPr/>
        </p:nvGrpSpPr>
        <p:grpSpPr>
          <a:xfrm>
            <a:off x="5633406" y="723866"/>
            <a:ext cx="3121770" cy="4067221"/>
            <a:chOff x="1227925" y="15326"/>
            <a:chExt cx="4485814" cy="58443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E68202-A76C-4DD0-4F4B-7206FB1B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0250" y="716203"/>
              <a:ext cx="2543489" cy="5143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18EB3E-A117-7762-8C83-EC23A8B7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7925" y="15326"/>
              <a:ext cx="2543489" cy="5143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512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Google Shape;1130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0557" y="352413"/>
            <a:ext cx="683409" cy="1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: скругленные углы 1">
            <a:extLst>
              <a:ext uri="{FF2B5EF4-FFF2-40B4-BE49-F238E27FC236}">
                <a16:creationId xmlns:a16="http://schemas.microsoft.com/office/drawing/2014/main" id="{9985B102-3A75-17EC-2FA5-E7E281BC0B47}"/>
              </a:ext>
            </a:extLst>
          </p:cNvPr>
          <p:cNvSpPr/>
          <p:nvPr/>
        </p:nvSpPr>
        <p:spPr>
          <a:xfrm>
            <a:off x="450850" y="879475"/>
            <a:ext cx="1890183" cy="3708399"/>
          </a:xfrm>
          <a:prstGeom prst="roundRect">
            <a:avLst>
              <a:gd name="adj" fmla="val 4006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4" name="Google Shape;468;p89">
            <a:extLst>
              <a:ext uri="{FF2B5EF4-FFF2-40B4-BE49-F238E27FC236}">
                <a16:creationId xmlns:a16="http://schemas.microsoft.com/office/drawing/2014/main" id="{DFBA1C4E-EA9C-142E-B9B6-65EF4E7C709B}"/>
              </a:ext>
            </a:extLst>
          </p:cNvPr>
          <p:cNvSpPr/>
          <p:nvPr/>
        </p:nvSpPr>
        <p:spPr bwMode="auto">
          <a:xfrm>
            <a:off x="629979" y="1118625"/>
            <a:ext cx="1100899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937" algn="ctr">
              <a:buSzPts val="1000"/>
            </a:pPr>
            <a:r>
              <a:rPr lang="ru" sz="9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Прибор</a:t>
            </a:r>
          </a:p>
        </p:txBody>
      </p:sp>
      <p:pic>
        <p:nvPicPr>
          <p:cNvPr id="5" name="Google Shape;1148;p82">
            <a:extLst>
              <a:ext uri="{FF2B5EF4-FFF2-40B4-BE49-F238E27FC236}">
                <a16:creationId xmlns:a16="http://schemas.microsoft.com/office/drawing/2014/main" id="{712C6C32-02BB-66CB-BC53-468A60ED48AF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59" y="1536025"/>
            <a:ext cx="1237744" cy="10902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85;p3">
            <a:extLst>
              <a:ext uri="{FF2B5EF4-FFF2-40B4-BE49-F238E27FC236}">
                <a16:creationId xmlns:a16="http://schemas.microsoft.com/office/drawing/2014/main" id="{2528BE81-FC89-816A-02FF-0FCE811836EA}"/>
              </a:ext>
            </a:extLst>
          </p:cNvPr>
          <p:cNvSpPr txBox="1"/>
          <p:nvPr/>
        </p:nvSpPr>
        <p:spPr bwMode="auto">
          <a:xfrm>
            <a:off x="374280" y="2803072"/>
            <a:ext cx="1890183" cy="1608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Автоматический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сбор данных</a:t>
            </a:r>
          </a:p>
          <a:p>
            <a:pPr marL="241250" marR="5080" lvl="0" indent="-108000" algn="l" rtl="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Передача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по Bluetooth</a:t>
            </a:r>
            <a:endParaRPr sz="1000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  <a:sym typeface="Roboto"/>
            </a:endParaRPr>
          </a:p>
          <a:p>
            <a:pPr marL="241250" marR="5080" lvl="0" indent="-108000" algn="l" rtl="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Простое подключение </a:t>
            </a:r>
            <a:endParaRPr sz="1000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  <a:sym typeface="Roboto"/>
            </a:endParaRPr>
          </a:p>
          <a:p>
            <a:pPr marL="241250" marR="5080" lvl="0" indent="-108000" algn="l" rtl="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Достоверные данные</a:t>
            </a:r>
          </a:p>
          <a:p>
            <a:pPr marL="241250" marR="5080" lvl="0" indent="-108000" algn="l" rtl="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Синхронизация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в фоне</a:t>
            </a:r>
            <a:endParaRPr sz="1000" b="0" i="0" u="none" strike="noStrike" cap="none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  <a:sym typeface="Roboto"/>
            </a:endParaRPr>
          </a:p>
        </p:txBody>
      </p:sp>
      <p:sp>
        <p:nvSpPr>
          <p:cNvPr id="7" name="Прямоугольник: скругленные углы 17">
            <a:extLst>
              <a:ext uri="{FF2B5EF4-FFF2-40B4-BE49-F238E27FC236}">
                <a16:creationId xmlns:a16="http://schemas.microsoft.com/office/drawing/2014/main" id="{3449009D-964E-A4D4-65AF-71455080303F}"/>
              </a:ext>
            </a:extLst>
          </p:cNvPr>
          <p:cNvSpPr/>
          <p:nvPr/>
        </p:nvSpPr>
        <p:spPr>
          <a:xfrm>
            <a:off x="2576812" y="879475"/>
            <a:ext cx="1890183" cy="3708399"/>
          </a:xfrm>
          <a:prstGeom prst="roundRect">
            <a:avLst>
              <a:gd name="adj" fmla="val 4006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8" name="Google Shape;468;p89">
            <a:extLst>
              <a:ext uri="{FF2B5EF4-FFF2-40B4-BE49-F238E27FC236}">
                <a16:creationId xmlns:a16="http://schemas.microsoft.com/office/drawing/2014/main" id="{8C4536F0-4425-95E4-CB61-5ACB448BBD1E}"/>
              </a:ext>
            </a:extLst>
          </p:cNvPr>
          <p:cNvSpPr/>
          <p:nvPr/>
        </p:nvSpPr>
        <p:spPr bwMode="auto">
          <a:xfrm>
            <a:off x="2755941" y="1118625"/>
            <a:ext cx="1100899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937" algn="ctr">
              <a:buSzPts val="1000"/>
            </a:pPr>
            <a:r>
              <a:rPr lang="ru-RU" sz="9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Робот</a:t>
            </a:r>
          </a:p>
        </p:txBody>
      </p:sp>
      <p:sp>
        <p:nvSpPr>
          <p:cNvPr id="9" name="Google Shape;285;p3">
            <a:extLst>
              <a:ext uri="{FF2B5EF4-FFF2-40B4-BE49-F238E27FC236}">
                <a16:creationId xmlns:a16="http://schemas.microsoft.com/office/drawing/2014/main" id="{A9D739FF-52F1-1F79-6C6C-C4546F005597}"/>
              </a:ext>
            </a:extLst>
          </p:cNvPr>
          <p:cNvSpPr txBox="1"/>
          <p:nvPr/>
        </p:nvSpPr>
        <p:spPr bwMode="auto">
          <a:xfrm>
            <a:off x="2551043" y="2803072"/>
            <a:ext cx="1811408" cy="149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97250" marR="5080">
              <a:spcAft>
                <a:spcPts val="300"/>
              </a:spcAft>
              <a:buClr>
                <a:schemeClr val="bg1"/>
              </a:buClr>
              <a:buSzPts val="1000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Роботизированный сбор показателей здоровья у пациентов, не владеющих навыками работы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с гаджетами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и интернетом</a:t>
            </a:r>
          </a:p>
          <a:p>
            <a:pPr marL="97250" marR="5080" lvl="0" algn="l" rtl="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SzPts val="1000"/>
            </a:pPr>
            <a:endParaRPr sz="1000" b="0" i="0" u="none" strike="noStrike" cap="none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  <a:sym typeface="Roboto"/>
            </a:endParaRPr>
          </a:p>
        </p:txBody>
      </p:sp>
      <p:sp>
        <p:nvSpPr>
          <p:cNvPr id="10" name="Прямоугольник: скругленные углы 22">
            <a:extLst>
              <a:ext uri="{FF2B5EF4-FFF2-40B4-BE49-F238E27FC236}">
                <a16:creationId xmlns:a16="http://schemas.microsoft.com/office/drawing/2014/main" id="{FF624861-9417-5E54-D2A9-F30E4ECF0CD8}"/>
              </a:ext>
            </a:extLst>
          </p:cNvPr>
          <p:cNvSpPr/>
          <p:nvPr/>
        </p:nvSpPr>
        <p:spPr>
          <a:xfrm>
            <a:off x="4702774" y="879475"/>
            <a:ext cx="1890183" cy="3708399"/>
          </a:xfrm>
          <a:prstGeom prst="roundRect">
            <a:avLst>
              <a:gd name="adj" fmla="val 4006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11" name="Google Shape;468;p89">
            <a:extLst>
              <a:ext uri="{FF2B5EF4-FFF2-40B4-BE49-F238E27FC236}">
                <a16:creationId xmlns:a16="http://schemas.microsoft.com/office/drawing/2014/main" id="{252C9F7D-B5E2-5B31-AB0D-A47EF5DABD89}"/>
              </a:ext>
            </a:extLst>
          </p:cNvPr>
          <p:cNvSpPr/>
          <p:nvPr/>
        </p:nvSpPr>
        <p:spPr bwMode="auto">
          <a:xfrm>
            <a:off x="4881903" y="1118625"/>
            <a:ext cx="1499847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937" algn="ctr">
              <a:buSzPts val="1000"/>
            </a:pPr>
            <a:r>
              <a:rPr lang="ru-RU" sz="9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Моб. приложение</a:t>
            </a:r>
          </a:p>
        </p:txBody>
      </p:sp>
      <p:sp>
        <p:nvSpPr>
          <p:cNvPr id="15" name="Google Shape;285;p3">
            <a:extLst>
              <a:ext uri="{FF2B5EF4-FFF2-40B4-BE49-F238E27FC236}">
                <a16:creationId xmlns:a16="http://schemas.microsoft.com/office/drawing/2014/main" id="{1AFC5FFD-A672-1FD7-68B7-966EF84F50D5}"/>
              </a:ext>
            </a:extLst>
          </p:cNvPr>
          <p:cNvSpPr txBox="1"/>
          <p:nvPr/>
        </p:nvSpPr>
        <p:spPr bwMode="auto">
          <a:xfrm>
            <a:off x="4626205" y="2803072"/>
            <a:ext cx="1793646" cy="1569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Сбор, обработка, хранение данных</a:t>
            </a: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Подсказки/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рекомендации</a:t>
            </a: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Дневники, медкарта </a:t>
            </a: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Настраиваемые уведомления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и напоминания</a:t>
            </a:r>
          </a:p>
        </p:txBody>
      </p:sp>
      <p:sp>
        <p:nvSpPr>
          <p:cNvPr id="16" name="Прямоугольник: скругленные углы 27">
            <a:extLst>
              <a:ext uri="{FF2B5EF4-FFF2-40B4-BE49-F238E27FC236}">
                <a16:creationId xmlns:a16="http://schemas.microsoft.com/office/drawing/2014/main" id="{C60DB8CE-FCBA-3CF3-45A2-87AC9AF855EF}"/>
              </a:ext>
            </a:extLst>
          </p:cNvPr>
          <p:cNvSpPr/>
          <p:nvPr/>
        </p:nvSpPr>
        <p:spPr>
          <a:xfrm>
            <a:off x="6828737" y="879475"/>
            <a:ext cx="1890183" cy="3708399"/>
          </a:xfrm>
          <a:prstGeom prst="roundRect">
            <a:avLst>
              <a:gd name="adj" fmla="val 4006"/>
            </a:avLst>
          </a:prstGeom>
          <a:noFill/>
          <a:ln w="9525" cap="flat" cmpd="sng">
            <a:solidFill>
              <a:srgbClr val="00AD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17" name="Google Shape;468;p89">
            <a:extLst>
              <a:ext uri="{FF2B5EF4-FFF2-40B4-BE49-F238E27FC236}">
                <a16:creationId xmlns:a16="http://schemas.microsoft.com/office/drawing/2014/main" id="{D7B83C8F-2CEC-2D55-7FB8-ED24FD77292B}"/>
              </a:ext>
            </a:extLst>
          </p:cNvPr>
          <p:cNvSpPr/>
          <p:nvPr/>
        </p:nvSpPr>
        <p:spPr bwMode="auto">
          <a:xfrm>
            <a:off x="7007867" y="1118625"/>
            <a:ext cx="849200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000"/>
            </a:pPr>
            <a:r>
              <a:rPr lang="ru-RU" sz="9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АРМ врача</a:t>
            </a:r>
          </a:p>
        </p:txBody>
      </p:sp>
      <p:sp>
        <p:nvSpPr>
          <p:cNvPr id="18" name="Google Shape;285;p3">
            <a:extLst>
              <a:ext uri="{FF2B5EF4-FFF2-40B4-BE49-F238E27FC236}">
                <a16:creationId xmlns:a16="http://schemas.microsoft.com/office/drawing/2014/main" id="{4E5036FD-39A1-9A3D-8E55-50B8478B6779}"/>
              </a:ext>
            </a:extLst>
          </p:cNvPr>
          <p:cNvSpPr txBox="1"/>
          <p:nvPr/>
        </p:nvSpPr>
        <p:spPr bwMode="auto">
          <a:xfrm>
            <a:off x="6752167" y="2803072"/>
            <a:ext cx="1966383" cy="1761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Прикреплённые пациенты</a:t>
            </a: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Задачи по отклонениям </a:t>
            </a: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Сводный </a:t>
            </a:r>
            <a:r>
              <a:rPr lang="ru-RU" sz="1000" dirty="0" err="1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дэшборд</a:t>
            </a:r>
            <a:endParaRPr lang="ru-RU" sz="1000" dirty="0">
              <a:solidFill>
                <a:schemeClr val="bg1"/>
              </a:solidFill>
              <a:latin typeface="SB Sans Text" panose="020B0503040504020204" pitchFamily="34" charset="-52"/>
              <a:ea typeface="Verdana" panose="020B0604030504040204" pitchFamily="34" charset="0"/>
              <a:cs typeface="SB Sans Text" panose="020B0503040504020204" pitchFamily="34" charset="-52"/>
              <a:sym typeface="Roboto"/>
            </a:endParaRP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Отчёт по результатам мониторинга</a:t>
            </a:r>
          </a:p>
          <a:p>
            <a:pPr marL="241250" marR="5080" indent="-108000">
              <a:spcAft>
                <a:spcPts val="300"/>
              </a:spcAft>
              <a:buClr>
                <a:schemeClr val="bg1"/>
              </a:buClr>
              <a:buSzPts val="1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Профиль пациента </a:t>
            </a:r>
            <a:b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</a:br>
            <a:r>
              <a:rPr lang="ru-RU" sz="1000" dirty="0">
                <a:solidFill>
                  <a:schemeClr val="bg1"/>
                </a:solidFill>
                <a:latin typeface="SB Sans Text" panose="020B0503040504020204" pitchFamily="34" charset="-52"/>
                <a:ea typeface="Verdana" panose="020B0604030504040204" pitchFamily="34" charset="0"/>
                <a:cs typeface="SB Sans Text" panose="020B0503040504020204" pitchFamily="34" charset="-52"/>
                <a:sym typeface="Roboto"/>
              </a:rPr>
              <a:t>с динамикой показателей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36794AA-3332-02A1-6B97-932919660E52}"/>
              </a:ext>
            </a:extLst>
          </p:cNvPr>
          <p:cNvGrpSpPr/>
          <p:nvPr/>
        </p:nvGrpSpPr>
        <p:grpSpPr>
          <a:xfrm>
            <a:off x="2762293" y="1566875"/>
            <a:ext cx="982987" cy="983667"/>
            <a:chOff x="2764367" y="1633012"/>
            <a:chExt cx="1130573" cy="1131355"/>
          </a:xfrm>
        </p:grpSpPr>
        <p:sp>
          <p:nvSpPr>
            <p:cNvPr id="20" name="Прямоугольник: скругленные углы 39">
              <a:extLst>
                <a:ext uri="{FF2B5EF4-FFF2-40B4-BE49-F238E27FC236}">
                  <a16:creationId xmlns:a16="http://schemas.microsoft.com/office/drawing/2014/main" id="{1E619E29-5287-A692-44BE-B55BBD61A0B9}"/>
                </a:ext>
              </a:extLst>
            </p:cNvPr>
            <p:cNvSpPr/>
            <p:nvPr/>
          </p:nvSpPr>
          <p:spPr>
            <a:xfrm>
              <a:off x="2764367" y="2711783"/>
              <a:ext cx="1130573" cy="52583"/>
            </a:xfrm>
            <a:prstGeom prst="roundRect">
              <a:avLst>
                <a:gd name="adj" fmla="val 4026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Google Shape;289;p3" descr="EQA0Qa-WsAAkGm0.png">
              <a:extLst>
                <a:ext uri="{FF2B5EF4-FFF2-40B4-BE49-F238E27FC236}">
                  <a16:creationId xmlns:a16="http://schemas.microsoft.com/office/drawing/2014/main" id="{DE9DC66F-8773-4FC3-A783-81EC275E4BA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 bwMode="auto">
            <a:xfrm>
              <a:off x="2819109" y="1633012"/>
              <a:ext cx="1021088" cy="1131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F56730F-DC37-A5FE-F51A-E0022C1083D3}"/>
              </a:ext>
            </a:extLst>
          </p:cNvPr>
          <p:cNvGrpSpPr/>
          <p:nvPr/>
        </p:nvGrpSpPr>
        <p:grpSpPr>
          <a:xfrm>
            <a:off x="4881903" y="1549410"/>
            <a:ext cx="967704" cy="1041390"/>
            <a:chOff x="746796" y="1209384"/>
            <a:chExt cx="1409059" cy="1516352"/>
          </a:xfrm>
        </p:grpSpPr>
        <p:grpSp>
          <p:nvGrpSpPr>
            <p:cNvPr id="23" name="Google Shape;272;p3">
              <a:extLst>
                <a:ext uri="{FF2B5EF4-FFF2-40B4-BE49-F238E27FC236}">
                  <a16:creationId xmlns:a16="http://schemas.microsoft.com/office/drawing/2014/main" id="{49898C19-DEF3-2899-5AD3-2DBF15404C5A}"/>
                </a:ext>
              </a:extLst>
            </p:cNvPr>
            <p:cNvGrpSpPr/>
            <p:nvPr/>
          </p:nvGrpSpPr>
          <p:grpSpPr>
            <a:xfrm>
              <a:off x="746796" y="1209384"/>
              <a:ext cx="652105" cy="1263610"/>
              <a:chOff x="7754060" y="2598277"/>
              <a:chExt cx="1191896" cy="2309588"/>
            </a:xfrm>
          </p:grpSpPr>
          <p:pic>
            <p:nvPicPr>
              <p:cNvPr id="30" name="Google Shape;273;p3">
                <a:extLst>
                  <a:ext uri="{FF2B5EF4-FFF2-40B4-BE49-F238E27FC236}">
                    <a16:creationId xmlns:a16="http://schemas.microsoft.com/office/drawing/2014/main" id="{958B5B45-9AF5-B914-F8E1-78B0F981A6E1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866863" y="2709470"/>
                <a:ext cx="965830" cy="20913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274;p3">
                <a:extLst>
                  <a:ext uri="{FF2B5EF4-FFF2-40B4-BE49-F238E27FC236}">
                    <a16:creationId xmlns:a16="http://schemas.microsoft.com/office/drawing/2014/main" id="{BC7200A3-7BCD-0F01-5BA0-A4CAAEEC04B4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754060" y="2598277"/>
                <a:ext cx="1191896" cy="2309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275;p3">
              <a:extLst>
                <a:ext uri="{FF2B5EF4-FFF2-40B4-BE49-F238E27FC236}">
                  <a16:creationId xmlns:a16="http://schemas.microsoft.com/office/drawing/2014/main" id="{F3615AA0-D8A4-38F5-C2DD-F7CA0E2DC5BD}"/>
                </a:ext>
              </a:extLst>
            </p:cNvPr>
            <p:cNvGrpSpPr/>
            <p:nvPr/>
          </p:nvGrpSpPr>
          <p:grpSpPr>
            <a:xfrm>
              <a:off x="1503793" y="1284418"/>
              <a:ext cx="652062" cy="1263527"/>
              <a:chOff x="6456121" y="1568003"/>
              <a:chExt cx="1191819" cy="2309436"/>
            </a:xfrm>
          </p:grpSpPr>
          <p:pic>
            <p:nvPicPr>
              <p:cNvPr id="28" name="Google Shape;276;p3">
                <a:extLst>
                  <a:ext uri="{FF2B5EF4-FFF2-40B4-BE49-F238E27FC236}">
                    <a16:creationId xmlns:a16="http://schemas.microsoft.com/office/drawing/2014/main" id="{3077A617-572A-8C73-2ED0-48F7C6A87591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574852" y="1686578"/>
                <a:ext cx="954353" cy="20664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77;p3">
                <a:extLst>
                  <a:ext uri="{FF2B5EF4-FFF2-40B4-BE49-F238E27FC236}">
                    <a16:creationId xmlns:a16="http://schemas.microsoft.com/office/drawing/2014/main" id="{13A315AA-EFE9-45A3-89F3-8711FDBFDEDB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56121" y="1568003"/>
                <a:ext cx="1191819" cy="23094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" name="Google Shape;281;p3">
              <a:extLst>
                <a:ext uri="{FF2B5EF4-FFF2-40B4-BE49-F238E27FC236}">
                  <a16:creationId xmlns:a16="http://schemas.microsoft.com/office/drawing/2014/main" id="{0289EA76-26D1-677E-25CB-7EB864836BB2}"/>
                </a:ext>
              </a:extLst>
            </p:cNvPr>
            <p:cNvGrpSpPr/>
            <p:nvPr/>
          </p:nvGrpSpPr>
          <p:grpSpPr>
            <a:xfrm>
              <a:off x="1148310" y="1462209"/>
              <a:ext cx="652062" cy="1263527"/>
              <a:chOff x="6456061" y="3961446"/>
              <a:chExt cx="1191819" cy="2309436"/>
            </a:xfrm>
          </p:grpSpPr>
          <p:pic>
            <p:nvPicPr>
              <p:cNvPr id="26" name="Google Shape;282;p3">
                <a:extLst>
                  <a:ext uri="{FF2B5EF4-FFF2-40B4-BE49-F238E27FC236}">
                    <a16:creationId xmlns:a16="http://schemas.microsoft.com/office/drawing/2014/main" id="{7D7EA74E-58CA-1446-38FA-FD94D6D9544D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62241" y="4074434"/>
                <a:ext cx="977977" cy="20899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283;p3">
                <a:extLst>
                  <a:ext uri="{FF2B5EF4-FFF2-40B4-BE49-F238E27FC236}">
                    <a16:creationId xmlns:a16="http://schemas.microsoft.com/office/drawing/2014/main" id="{881654F7-57C3-30A1-A3DC-DAA89655547B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56061" y="3961446"/>
                <a:ext cx="1191819" cy="23094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2" name="Google Shape;468;p89">
            <a:extLst>
              <a:ext uri="{FF2B5EF4-FFF2-40B4-BE49-F238E27FC236}">
                <a16:creationId xmlns:a16="http://schemas.microsoft.com/office/drawing/2014/main" id="{77A3EAC2-B2F7-9746-0493-2917D061A030}"/>
              </a:ext>
            </a:extLst>
          </p:cNvPr>
          <p:cNvSpPr/>
          <p:nvPr/>
        </p:nvSpPr>
        <p:spPr bwMode="auto">
          <a:xfrm>
            <a:off x="7918450" y="1118625"/>
            <a:ext cx="696384" cy="271500"/>
          </a:xfrm>
          <a:prstGeom prst="roundRect">
            <a:avLst>
              <a:gd name="adj" fmla="val 10615"/>
            </a:avLst>
          </a:prstGeom>
          <a:solidFill>
            <a:srgbClr val="00ADEE"/>
          </a:solidFill>
          <a:ln>
            <a:noFill/>
          </a:ln>
          <a:effectLst>
            <a:outerShdw blurRad="71438" dist="47625" dir="5400000" algn="bl" rotWithShape="0">
              <a:schemeClr val="dk1">
                <a:alpha val="745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000"/>
            </a:pPr>
            <a:r>
              <a:rPr lang="ru-RU" sz="900" dirty="0">
                <a:solidFill>
                  <a:srgbClr val="FFFFFF"/>
                </a:solidFill>
                <a:latin typeface="SB Sans Text Semibold" panose="020B0703040504020204" pitchFamily="34" charset="-52"/>
                <a:ea typeface="Verdana" panose="020B0604030504040204" pitchFamily="34" charset="0"/>
                <a:cs typeface="SB Sans Text Semibold" panose="020B0703040504020204" pitchFamily="34" charset="-52"/>
              </a:rPr>
              <a:t>АРМ МО</a:t>
            </a:r>
          </a:p>
        </p:txBody>
      </p:sp>
      <p:pic>
        <p:nvPicPr>
          <p:cNvPr id="33" name="Google Shape;270;p3">
            <a:extLst>
              <a:ext uri="{FF2B5EF4-FFF2-40B4-BE49-F238E27FC236}">
                <a16:creationId xmlns:a16="http://schemas.microsoft.com/office/drawing/2014/main" id="{4EFB1CB7-BB5A-EA63-2AD7-92882BB9F42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 bwMode="auto">
          <a:xfrm>
            <a:off x="6972952" y="1498784"/>
            <a:ext cx="1378885" cy="1072467"/>
          </a:xfrm>
          <a:prstGeom prst="rect">
            <a:avLst/>
          </a:prstGeom>
          <a:noFill/>
          <a:ln>
            <a:noFill/>
          </a:ln>
          <a:effectLst>
            <a:outerShdw blurRad="211785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4" name="Google Shape;413;p29">
            <a:extLst>
              <a:ext uri="{FF2B5EF4-FFF2-40B4-BE49-F238E27FC236}">
                <a16:creationId xmlns:a16="http://schemas.microsoft.com/office/drawing/2014/main" id="{8B989409-CF4F-5843-868B-4BA0B8F35E89}"/>
              </a:ext>
            </a:extLst>
          </p:cNvPr>
          <p:cNvSpPr txBox="1">
            <a:spLocks/>
          </p:cNvSpPr>
          <p:nvPr/>
        </p:nvSpPr>
        <p:spPr>
          <a:xfrm>
            <a:off x="342900" y="242850"/>
            <a:ext cx="6767348" cy="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Компоненты продукта</a:t>
            </a:r>
          </a:p>
        </p:txBody>
      </p:sp>
    </p:spTree>
    <p:extLst>
      <p:ext uri="{BB962C8B-B14F-4D97-AF65-F5344CB8AC3E}">
        <p14:creationId xmlns:p14="http://schemas.microsoft.com/office/powerpoint/2010/main" val="288699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40;p81">
            <a:extLst>
              <a:ext uri="{FF2B5EF4-FFF2-40B4-BE49-F238E27FC236}">
                <a16:creationId xmlns:a16="http://schemas.microsoft.com/office/drawing/2014/main" id="{8430F8C2-BC33-ED7D-41FA-1DBC618939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603"/>
          <a:stretch/>
        </p:blipFill>
        <p:spPr>
          <a:xfrm rot="5400000" flipH="1">
            <a:off x="3601828" y="124209"/>
            <a:ext cx="1680334" cy="835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0557" y="352413"/>
            <a:ext cx="683409" cy="19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FAD50A8-665F-18ED-040B-B7E954471D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0" r="2397"/>
          <a:stretch/>
        </p:blipFill>
        <p:spPr>
          <a:xfrm>
            <a:off x="0" y="742951"/>
            <a:ext cx="9144000" cy="3709034"/>
          </a:xfrm>
          <a:prstGeom prst="rect">
            <a:avLst/>
          </a:prstGeom>
        </p:spPr>
      </p:pic>
      <p:sp>
        <p:nvSpPr>
          <p:cNvPr id="6" name="Google Shape;413;p29">
            <a:extLst>
              <a:ext uri="{FF2B5EF4-FFF2-40B4-BE49-F238E27FC236}">
                <a16:creationId xmlns:a16="http://schemas.microsoft.com/office/drawing/2014/main" id="{D6A17E50-79C0-28D9-FD2B-5E224013AD12}"/>
              </a:ext>
            </a:extLst>
          </p:cNvPr>
          <p:cNvSpPr txBox="1">
            <a:spLocks/>
          </p:cNvSpPr>
          <p:nvPr/>
        </p:nvSpPr>
        <p:spPr>
          <a:xfrm>
            <a:off x="342900" y="242850"/>
            <a:ext cx="6767348" cy="5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703040504020204" pitchFamily="34" charset="0"/>
                <a:ea typeface="Verdana"/>
                <a:cs typeface="SB Sans Display Semibold" panose="020B0703040504020204" pitchFamily="34" charset="0"/>
                <a:sym typeface="Verdana"/>
              </a:rPr>
              <a:t>ДМП | Личный кабинет врача</a:t>
            </a:r>
          </a:p>
        </p:txBody>
      </p:sp>
    </p:spTree>
    <p:extLst>
      <p:ext uri="{BB962C8B-B14F-4D97-AF65-F5344CB8AC3E}">
        <p14:creationId xmlns:p14="http://schemas.microsoft.com/office/powerpoint/2010/main" val="69360705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овый Презентус">
  <a:themeElements>
    <a:clrScheme name="Simple Light">
      <a:dk1>
        <a:srgbClr val="26364B"/>
      </a:dk1>
      <a:lt1>
        <a:srgbClr val="FFFFFF"/>
      </a:lt1>
      <a:dk2>
        <a:srgbClr val="F2F6FB"/>
      </a:dk2>
      <a:lt2>
        <a:srgbClr val="828EA5"/>
      </a:lt2>
      <a:accent1>
        <a:srgbClr val="FF0066"/>
      </a:accent1>
      <a:accent2>
        <a:srgbClr val="EEF3FF"/>
      </a:accent2>
      <a:accent3>
        <a:srgbClr val="FDEEF6"/>
      </a:accent3>
      <a:accent4>
        <a:srgbClr val="00ADEE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758</Words>
  <Application>Microsoft Macintosh PowerPoint</Application>
  <PresentationFormat>Экран (16:9)</PresentationFormat>
  <Paragraphs>146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SB Sans Text Light</vt:lpstr>
      <vt:lpstr>Verdana</vt:lpstr>
      <vt:lpstr>SB Sans Text Semibold</vt:lpstr>
      <vt:lpstr>Arial</vt:lpstr>
      <vt:lpstr>SB Sans Display</vt:lpstr>
      <vt:lpstr>SB Sans Text</vt:lpstr>
      <vt:lpstr>SB Sans Display Semibold</vt:lpstr>
      <vt:lpstr>SB Sans Display Light</vt:lpstr>
      <vt:lpstr>Lato Light</vt:lpstr>
      <vt:lpstr>Roboto</vt:lpstr>
      <vt:lpstr>Calibri</vt:lpstr>
      <vt:lpstr>Базовый Презентус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Алина Бахидув</cp:lastModifiedBy>
  <cp:revision>34</cp:revision>
  <cp:lastPrinted>2023-04-10T08:45:39Z</cp:lastPrinted>
  <dcterms:modified xsi:type="dcterms:W3CDTF">2023-08-31T16:18:56Z</dcterms:modified>
</cp:coreProperties>
</file>